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9" r:id="rId7"/>
    <p:sldId id="260" r:id="rId8"/>
    <p:sldId id="263" r:id="rId9"/>
    <p:sldId id="273" r:id="rId10"/>
    <p:sldId id="265" r:id="rId11"/>
    <p:sldId id="268" r:id="rId12"/>
    <p:sldId id="266" r:id="rId13"/>
    <p:sldId id="274" r:id="rId14"/>
    <p:sldId id="275" r:id="rId15"/>
    <p:sldId id="276" r:id="rId16"/>
    <p:sldId id="277" r:id="rId17"/>
    <p:sldId id="278" r:id="rId18"/>
    <p:sldId id="269" r:id="rId19"/>
    <p:sldId id="262" r:id="rId20"/>
    <p:sldId id="264" r:id="rId21"/>
    <p:sldId id="271" r:id="rId22"/>
    <p:sldId id="272" r:id="rId23"/>
    <p:sldId id="280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E741E-EF8A-41FF-948F-A49A53F23DCE}" v="192" dt="2021-12-09T09:31:34.611"/>
    <p1510:client id="{C90F95C6-BA3D-4DD4-94D7-D29F74A85EDD}" v="48" dt="2021-12-09T11:08:42.613"/>
    <p1510:client id="{D076A4A8-E956-49A5-A398-072C5E8E82A5}" v="5" dt="2021-12-09T09:42:30.146"/>
    <p1510:client id="{FBC41E96-C272-4544-8931-C4E3B6545210}" v="119" dt="2021-12-09T11:05:2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Learn/Common_questions/What_is_a_web_server" TargetMode="External"/><Relationship Id="rId1" Type="http://schemas.openxmlformats.org/officeDocument/2006/relationships/hyperlink" Target="https://developer.mozilla.org/zh-TW/docs/Glossary/HTTP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pachefriends.org/download.htm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Learn/Common_questions/What_is_a_web_server" TargetMode="External"/><Relationship Id="rId1" Type="http://schemas.openxmlformats.org/officeDocument/2006/relationships/hyperlink" Target="https://developer.mozilla.org/zh-TW/docs/Glossary/HTT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pachefriends.org/downlo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60E5B-A3C9-4753-A375-B876FCE81F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E6D4FF-1BA9-4694-AE70-1B1A09E4083F}">
      <dgm:prSet/>
      <dgm:spPr/>
      <dgm:t>
        <a:bodyPr/>
        <a:lstStyle/>
        <a:p>
          <a:r>
            <a:rPr lang="zh-TW" b="1"/>
            <a:t>為前端應用程式賦予可攜性</a:t>
          </a:r>
          <a:endParaRPr lang="en-US"/>
        </a:p>
      </dgm:t>
    </dgm:pt>
    <dgm:pt modelId="{9A12B6CB-0591-4EDC-B73D-27AA67AE4216}" type="parTrans" cxnId="{91B068BA-9CEC-4844-8BE2-1F1A9B36C7B0}">
      <dgm:prSet/>
      <dgm:spPr/>
      <dgm:t>
        <a:bodyPr/>
        <a:lstStyle/>
        <a:p>
          <a:endParaRPr lang="en-US"/>
        </a:p>
      </dgm:t>
    </dgm:pt>
    <dgm:pt modelId="{C2B45015-86E5-4296-A8BF-53CC605FDE33}" type="sibTrans" cxnId="{91B068BA-9CEC-4844-8BE2-1F1A9B36C7B0}">
      <dgm:prSet/>
      <dgm:spPr/>
      <dgm:t>
        <a:bodyPr/>
        <a:lstStyle/>
        <a:p>
          <a:endParaRPr lang="en-US"/>
        </a:p>
      </dgm:t>
    </dgm:pt>
    <dgm:pt modelId="{F9920315-B538-493F-84C6-1EBABBD17C98}">
      <dgm:prSet/>
      <dgm:spPr/>
      <dgm:t>
        <a:bodyPr/>
        <a:lstStyle/>
        <a:p>
          <a:r>
            <a:rPr lang="zh-TW" b="1"/>
            <a:t>應用程式更容易修改與部署</a:t>
          </a:r>
          <a:endParaRPr lang="en-US"/>
        </a:p>
      </dgm:t>
    </dgm:pt>
    <dgm:pt modelId="{2C2C61B3-10F9-4C50-B0DD-5E89EE83CA71}" type="parTrans" cxnId="{8596CDC2-7666-4831-A05C-8DE3AE904C6E}">
      <dgm:prSet/>
      <dgm:spPr/>
      <dgm:t>
        <a:bodyPr/>
        <a:lstStyle/>
        <a:p>
          <a:endParaRPr lang="en-US"/>
        </a:p>
      </dgm:t>
    </dgm:pt>
    <dgm:pt modelId="{A6F1B861-4460-43BD-8947-D719352ECB1B}" type="sibTrans" cxnId="{8596CDC2-7666-4831-A05C-8DE3AE904C6E}">
      <dgm:prSet/>
      <dgm:spPr/>
      <dgm:t>
        <a:bodyPr/>
        <a:lstStyle/>
        <a:p>
          <a:endParaRPr lang="en-US"/>
        </a:p>
      </dgm:t>
    </dgm:pt>
    <dgm:pt modelId="{3BDB8107-21C2-45E2-86F8-4EC83E214D70}">
      <dgm:prSet/>
      <dgm:spPr/>
      <dgm:t>
        <a:bodyPr/>
        <a:lstStyle/>
        <a:p>
          <a:r>
            <a:rPr lang="zh-TW"/>
            <a:t>資料是在伺服器上取得計算、產生</a:t>
          </a:r>
          <a:r>
            <a:rPr lang="en-US"/>
            <a:t>HTML</a:t>
          </a:r>
          <a:r>
            <a:rPr lang="zh-TW"/>
            <a:t>網頁的邏輯則是在伺服器上產生</a:t>
          </a:r>
          <a:endParaRPr lang="en-US"/>
        </a:p>
      </dgm:t>
    </dgm:pt>
    <dgm:pt modelId="{64E087BD-A0A3-426B-94D7-0231999A55B9}" type="parTrans" cxnId="{72A7CBBF-B24A-48BD-A374-C382E535751E}">
      <dgm:prSet/>
      <dgm:spPr/>
      <dgm:t>
        <a:bodyPr/>
        <a:lstStyle/>
        <a:p>
          <a:endParaRPr lang="en-US"/>
        </a:p>
      </dgm:t>
    </dgm:pt>
    <dgm:pt modelId="{A2DCBF5A-F4F7-4F87-BA46-986E6E82A58A}" type="sibTrans" cxnId="{72A7CBBF-B24A-48BD-A374-C382E535751E}">
      <dgm:prSet/>
      <dgm:spPr/>
      <dgm:t>
        <a:bodyPr/>
        <a:lstStyle/>
        <a:p>
          <a:endParaRPr lang="en-US"/>
        </a:p>
      </dgm:t>
    </dgm:pt>
    <dgm:pt modelId="{C018B10F-DA17-4273-912E-740367E0ED51}" type="pres">
      <dgm:prSet presAssocID="{EB560E5B-A3C9-4753-A375-B876FCE81F1D}" presName="vert0" presStyleCnt="0">
        <dgm:presLayoutVars>
          <dgm:dir/>
          <dgm:animOne val="branch"/>
          <dgm:animLvl val="lvl"/>
        </dgm:presLayoutVars>
      </dgm:prSet>
      <dgm:spPr/>
    </dgm:pt>
    <dgm:pt modelId="{4641CE5C-6553-47D4-A4BB-3D5FA554529D}" type="pres">
      <dgm:prSet presAssocID="{03E6D4FF-1BA9-4694-AE70-1B1A09E4083F}" presName="thickLine" presStyleLbl="alignNode1" presStyleIdx="0" presStyleCnt="3"/>
      <dgm:spPr/>
    </dgm:pt>
    <dgm:pt modelId="{04FA7752-8F75-4E94-A7EE-2E61EF36B5FA}" type="pres">
      <dgm:prSet presAssocID="{03E6D4FF-1BA9-4694-AE70-1B1A09E4083F}" presName="horz1" presStyleCnt="0"/>
      <dgm:spPr/>
    </dgm:pt>
    <dgm:pt modelId="{1F48C5C8-2DCF-4372-BE29-76CED27CC7BE}" type="pres">
      <dgm:prSet presAssocID="{03E6D4FF-1BA9-4694-AE70-1B1A09E4083F}" presName="tx1" presStyleLbl="revTx" presStyleIdx="0" presStyleCnt="3"/>
      <dgm:spPr/>
    </dgm:pt>
    <dgm:pt modelId="{4C2C2E7B-577B-4638-B01B-E8F3AD98BC06}" type="pres">
      <dgm:prSet presAssocID="{03E6D4FF-1BA9-4694-AE70-1B1A09E4083F}" presName="vert1" presStyleCnt="0"/>
      <dgm:spPr/>
    </dgm:pt>
    <dgm:pt modelId="{FFD65E6B-508A-41FB-8EDD-D03F6006D63C}" type="pres">
      <dgm:prSet presAssocID="{F9920315-B538-493F-84C6-1EBABBD17C98}" presName="thickLine" presStyleLbl="alignNode1" presStyleIdx="1" presStyleCnt="3"/>
      <dgm:spPr/>
    </dgm:pt>
    <dgm:pt modelId="{AA48F579-D2F3-453C-959A-2E4E92DF0558}" type="pres">
      <dgm:prSet presAssocID="{F9920315-B538-493F-84C6-1EBABBD17C98}" presName="horz1" presStyleCnt="0"/>
      <dgm:spPr/>
    </dgm:pt>
    <dgm:pt modelId="{2167466F-95E1-4C58-A66C-0D3434A69963}" type="pres">
      <dgm:prSet presAssocID="{F9920315-B538-493F-84C6-1EBABBD17C98}" presName="tx1" presStyleLbl="revTx" presStyleIdx="1" presStyleCnt="3"/>
      <dgm:spPr/>
    </dgm:pt>
    <dgm:pt modelId="{410E1A35-665B-4B9D-A4B0-040C09D1458D}" type="pres">
      <dgm:prSet presAssocID="{F9920315-B538-493F-84C6-1EBABBD17C98}" presName="vert1" presStyleCnt="0"/>
      <dgm:spPr/>
    </dgm:pt>
    <dgm:pt modelId="{D24B92FB-72CB-4181-86B8-2D28A0E5A05C}" type="pres">
      <dgm:prSet presAssocID="{3BDB8107-21C2-45E2-86F8-4EC83E214D70}" presName="thickLine" presStyleLbl="alignNode1" presStyleIdx="2" presStyleCnt="3"/>
      <dgm:spPr/>
    </dgm:pt>
    <dgm:pt modelId="{826A5AC9-1196-41C0-83BD-3B3850129AFA}" type="pres">
      <dgm:prSet presAssocID="{3BDB8107-21C2-45E2-86F8-4EC83E214D70}" presName="horz1" presStyleCnt="0"/>
      <dgm:spPr/>
    </dgm:pt>
    <dgm:pt modelId="{F3546BA7-3E88-4353-97DA-DCB779828C39}" type="pres">
      <dgm:prSet presAssocID="{3BDB8107-21C2-45E2-86F8-4EC83E214D70}" presName="tx1" presStyleLbl="revTx" presStyleIdx="2" presStyleCnt="3"/>
      <dgm:spPr/>
    </dgm:pt>
    <dgm:pt modelId="{83EF86DF-8C88-42CB-9E17-DC4C543FA64C}" type="pres">
      <dgm:prSet presAssocID="{3BDB8107-21C2-45E2-86F8-4EC83E214D70}" presName="vert1" presStyleCnt="0"/>
      <dgm:spPr/>
    </dgm:pt>
  </dgm:ptLst>
  <dgm:cxnLst>
    <dgm:cxn modelId="{D6FF390C-2262-4C36-92B6-9F287B2820EE}" type="presOf" srcId="{03E6D4FF-1BA9-4694-AE70-1B1A09E4083F}" destId="{1F48C5C8-2DCF-4372-BE29-76CED27CC7BE}" srcOrd="0" destOrd="0" presId="urn:microsoft.com/office/officeart/2008/layout/LinedList"/>
    <dgm:cxn modelId="{1D70C35E-D8DD-4E3E-8DC5-480C87F8C1E2}" type="presOf" srcId="{F9920315-B538-493F-84C6-1EBABBD17C98}" destId="{2167466F-95E1-4C58-A66C-0D3434A69963}" srcOrd="0" destOrd="0" presId="urn:microsoft.com/office/officeart/2008/layout/LinedList"/>
    <dgm:cxn modelId="{D7D84D45-E495-4846-9773-9D76F996D532}" type="presOf" srcId="{EB560E5B-A3C9-4753-A375-B876FCE81F1D}" destId="{C018B10F-DA17-4273-912E-740367E0ED51}" srcOrd="0" destOrd="0" presId="urn:microsoft.com/office/officeart/2008/layout/LinedList"/>
    <dgm:cxn modelId="{91B068BA-9CEC-4844-8BE2-1F1A9B36C7B0}" srcId="{EB560E5B-A3C9-4753-A375-B876FCE81F1D}" destId="{03E6D4FF-1BA9-4694-AE70-1B1A09E4083F}" srcOrd="0" destOrd="0" parTransId="{9A12B6CB-0591-4EDC-B73D-27AA67AE4216}" sibTransId="{C2B45015-86E5-4296-A8BF-53CC605FDE33}"/>
    <dgm:cxn modelId="{72A7CBBF-B24A-48BD-A374-C382E535751E}" srcId="{EB560E5B-A3C9-4753-A375-B876FCE81F1D}" destId="{3BDB8107-21C2-45E2-86F8-4EC83E214D70}" srcOrd="2" destOrd="0" parTransId="{64E087BD-A0A3-426B-94D7-0231999A55B9}" sibTransId="{A2DCBF5A-F4F7-4F87-BA46-986E6E82A58A}"/>
    <dgm:cxn modelId="{8596CDC2-7666-4831-A05C-8DE3AE904C6E}" srcId="{EB560E5B-A3C9-4753-A375-B876FCE81F1D}" destId="{F9920315-B538-493F-84C6-1EBABBD17C98}" srcOrd="1" destOrd="0" parTransId="{2C2C61B3-10F9-4C50-B0DD-5E89EE83CA71}" sibTransId="{A6F1B861-4460-43BD-8947-D719352ECB1B}"/>
    <dgm:cxn modelId="{0B8DDAFE-5001-471A-BBD6-BD9DFFE59651}" type="presOf" srcId="{3BDB8107-21C2-45E2-86F8-4EC83E214D70}" destId="{F3546BA7-3E88-4353-97DA-DCB779828C39}" srcOrd="0" destOrd="0" presId="urn:microsoft.com/office/officeart/2008/layout/LinedList"/>
    <dgm:cxn modelId="{E8DAAD69-5276-4D90-82E1-D19D14C98B74}" type="presParOf" srcId="{C018B10F-DA17-4273-912E-740367E0ED51}" destId="{4641CE5C-6553-47D4-A4BB-3D5FA554529D}" srcOrd="0" destOrd="0" presId="urn:microsoft.com/office/officeart/2008/layout/LinedList"/>
    <dgm:cxn modelId="{1C11ECBB-64E9-462F-AC16-6C0C2F05E5E4}" type="presParOf" srcId="{C018B10F-DA17-4273-912E-740367E0ED51}" destId="{04FA7752-8F75-4E94-A7EE-2E61EF36B5FA}" srcOrd="1" destOrd="0" presId="urn:microsoft.com/office/officeart/2008/layout/LinedList"/>
    <dgm:cxn modelId="{FA14198C-C1D2-4D19-B6C3-8003CF0AB5ED}" type="presParOf" srcId="{04FA7752-8F75-4E94-A7EE-2E61EF36B5FA}" destId="{1F48C5C8-2DCF-4372-BE29-76CED27CC7BE}" srcOrd="0" destOrd="0" presId="urn:microsoft.com/office/officeart/2008/layout/LinedList"/>
    <dgm:cxn modelId="{775E8A37-1826-48D0-8CFE-553550F1D584}" type="presParOf" srcId="{04FA7752-8F75-4E94-A7EE-2E61EF36B5FA}" destId="{4C2C2E7B-577B-4638-B01B-E8F3AD98BC06}" srcOrd="1" destOrd="0" presId="urn:microsoft.com/office/officeart/2008/layout/LinedList"/>
    <dgm:cxn modelId="{FD1B7631-4360-4619-A303-42980B826F00}" type="presParOf" srcId="{C018B10F-DA17-4273-912E-740367E0ED51}" destId="{FFD65E6B-508A-41FB-8EDD-D03F6006D63C}" srcOrd="2" destOrd="0" presId="urn:microsoft.com/office/officeart/2008/layout/LinedList"/>
    <dgm:cxn modelId="{CEB1C555-C0C8-45F3-8B72-A2FC61AA8EF8}" type="presParOf" srcId="{C018B10F-DA17-4273-912E-740367E0ED51}" destId="{AA48F579-D2F3-453C-959A-2E4E92DF0558}" srcOrd="3" destOrd="0" presId="urn:microsoft.com/office/officeart/2008/layout/LinedList"/>
    <dgm:cxn modelId="{1D42240F-265A-4246-B46A-F13A9C5366E3}" type="presParOf" srcId="{AA48F579-D2F3-453C-959A-2E4E92DF0558}" destId="{2167466F-95E1-4C58-A66C-0D3434A69963}" srcOrd="0" destOrd="0" presId="urn:microsoft.com/office/officeart/2008/layout/LinedList"/>
    <dgm:cxn modelId="{B3A2B4DC-020E-49B6-8F92-5D79EC01685D}" type="presParOf" srcId="{AA48F579-D2F3-453C-959A-2E4E92DF0558}" destId="{410E1A35-665B-4B9D-A4B0-040C09D1458D}" srcOrd="1" destOrd="0" presId="urn:microsoft.com/office/officeart/2008/layout/LinedList"/>
    <dgm:cxn modelId="{740F7D63-2597-460A-AD77-D419F2002D08}" type="presParOf" srcId="{C018B10F-DA17-4273-912E-740367E0ED51}" destId="{D24B92FB-72CB-4181-86B8-2D28A0E5A05C}" srcOrd="4" destOrd="0" presId="urn:microsoft.com/office/officeart/2008/layout/LinedList"/>
    <dgm:cxn modelId="{879E3EE3-C0F8-4B5B-A769-573CAD68DA9A}" type="presParOf" srcId="{C018B10F-DA17-4273-912E-740367E0ED51}" destId="{826A5AC9-1196-41C0-83BD-3B3850129AFA}" srcOrd="5" destOrd="0" presId="urn:microsoft.com/office/officeart/2008/layout/LinedList"/>
    <dgm:cxn modelId="{AC98B8FF-DA90-4772-B8EC-AE8D86806061}" type="presParOf" srcId="{826A5AC9-1196-41C0-83BD-3B3850129AFA}" destId="{F3546BA7-3E88-4353-97DA-DCB779828C39}" srcOrd="0" destOrd="0" presId="urn:microsoft.com/office/officeart/2008/layout/LinedList"/>
    <dgm:cxn modelId="{4669C52D-0C3D-4A22-A193-F67A32B14F6B}" type="presParOf" srcId="{826A5AC9-1196-41C0-83BD-3B3850129AFA}" destId="{83EF86DF-8C88-42CB-9E17-DC4C543FA6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F19120-2EB0-4E59-AD4C-E05B2855EBC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7E078-1FDE-489B-8D5D-7CF8E7127FA1}">
      <dgm:prSet/>
      <dgm:spPr/>
      <dgm:t>
        <a:bodyPr/>
        <a:lstStyle/>
        <a:p>
          <a:r>
            <a:rPr lang="zh-TW"/>
            <a:t>網頁瀏覽器使用超文本傳輸協定（</a:t>
          </a:r>
          <a:r>
            <a:rPr lang="en-US" b="1"/>
            <a:t>H</a:t>
          </a:r>
          <a:r>
            <a:rPr lang="en-US"/>
            <a:t>yper</a:t>
          </a:r>
          <a:r>
            <a:rPr lang="en-US" b="1"/>
            <a:t>T</a:t>
          </a:r>
          <a:r>
            <a:rPr lang="en-US"/>
            <a:t>ext </a:t>
          </a:r>
          <a:r>
            <a:rPr lang="en-US" b="1"/>
            <a:t>T</a:t>
          </a:r>
          <a:r>
            <a:rPr lang="en-US"/>
            <a:t>ransfer </a:t>
          </a:r>
          <a:r>
            <a:rPr lang="en-US" b="1"/>
            <a:t>P</a:t>
          </a:r>
          <a:r>
            <a:rPr lang="en-US"/>
            <a:t>rotocol, </a:t>
          </a:r>
          <a:r>
            <a:rPr lang="en-US" u="sng">
              <a:hlinkClick xmlns:r="http://schemas.openxmlformats.org/officeDocument/2006/relationships" r:id="rId1"/>
            </a:rPr>
            <a:t>HTTP</a:t>
          </a:r>
          <a:r>
            <a:rPr lang="zh-TW"/>
            <a:t>）與網頁伺服器（</a:t>
          </a:r>
          <a:r>
            <a:rPr lang="en-US" u="sng">
              <a:hlinkClick xmlns:r="http://schemas.openxmlformats.org/officeDocument/2006/relationships" r:id="rId2"/>
            </a:rPr>
            <a:t>web servers</a:t>
          </a:r>
          <a:r>
            <a:rPr lang="zh-TW"/>
            <a:t>）溝通。</a:t>
          </a:r>
          <a:endParaRPr lang="en-US"/>
        </a:p>
      </dgm:t>
    </dgm:pt>
    <dgm:pt modelId="{DDD090BA-1274-434F-B948-CA25AC42417C}" type="parTrans" cxnId="{5DAFDD32-6BA8-4A6C-BFD3-EDE4A04885E9}">
      <dgm:prSet/>
      <dgm:spPr/>
      <dgm:t>
        <a:bodyPr/>
        <a:lstStyle/>
        <a:p>
          <a:endParaRPr lang="en-US"/>
        </a:p>
      </dgm:t>
    </dgm:pt>
    <dgm:pt modelId="{4E6B05CD-51DA-4848-B701-DEBD30A1C05B}" type="sibTrans" cxnId="{5DAFDD32-6BA8-4A6C-BFD3-EDE4A04885E9}">
      <dgm:prSet/>
      <dgm:spPr/>
      <dgm:t>
        <a:bodyPr/>
        <a:lstStyle/>
        <a:p>
          <a:endParaRPr lang="en-US"/>
        </a:p>
      </dgm:t>
    </dgm:pt>
    <dgm:pt modelId="{D1C08622-C3E1-45CE-BB6E-6AA2FA870060}">
      <dgm:prSet/>
      <dgm:spPr/>
      <dgm:t>
        <a:bodyPr/>
        <a:lstStyle/>
        <a:p>
          <a:r>
            <a:rPr lang="zh-TW"/>
            <a:t>當您點選網頁上的連結、送出表單，或者執行搜尋，一段</a:t>
          </a:r>
          <a:r>
            <a:rPr lang="zh-TW" b="1"/>
            <a:t> </a:t>
          </a:r>
          <a:r>
            <a:rPr lang="en-US" b="1"/>
            <a:t>HTTP </a:t>
          </a:r>
          <a:r>
            <a:rPr lang="zh-TW" b="1"/>
            <a:t>請求</a:t>
          </a:r>
          <a:r>
            <a:rPr lang="zh-TW"/>
            <a:t>（</a:t>
          </a:r>
          <a:r>
            <a:rPr lang="en-US" b="1"/>
            <a:t>request</a:t>
          </a:r>
          <a:r>
            <a:rPr lang="zh-TW"/>
            <a:t>）會由您的瀏覽器送至目標伺服器。</a:t>
          </a:r>
          <a:endParaRPr lang="en-US"/>
        </a:p>
      </dgm:t>
    </dgm:pt>
    <dgm:pt modelId="{6D04C6CB-5EF8-4C9D-86F9-886705D1F994}" type="parTrans" cxnId="{4B1C7ACC-DF1B-46C2-8390-72024231C53E}">
      <dgm:prSet/>
      <dgm:spPr/>
      <dgm:t>
        <a:bodyPr/>
        <a:lstStyle/>
        <a:p>
          <a:endParaRPr lang="en-US"/>
        </a:p>
      </dgm:t>
    </dgm:pt>
    <dgm:pt modelId="{CFE3AC5D-FFEC-4143-B072-8724241352DA}" type="sibTrans" cxnId="{4B1C7ACC-DF1B-46C2-8390-72024231C53E}">
      <dgm:prSet/>
      <dgm:spPr/>
      <dgm:t>
        <a:bodyPr/>
        <a:lstStyle/>
        <a:p>
          <a:endParaRPr lang="en-US"/>
        </a:p>
      </dgm:t>
    </dgm:pt>
    <dgm:pt modelId="{C8AEB36B-0FCD-484D-A214-DDB8CBEF289E}">
      <dgm:prSet/>
      <dgm:spPr/>
      <dgm:t>
        <a:bodyPr/>
        <a:lstStyle/>
        <a:p>
          <a:r>
            <a:rPr lang="zh-TW"/>
            <a:t>網頁伺服器等待用戶端的請求訊息、獲得後處理它們，並以一個</a:t>
          </a:r>
          <a:r>
            <a:rPr lang="en-US" b="1"/>
            <a:t>HTTP</a:t>
          </a:r>
          <a:r>
            <a:rPr lang="zh-TW" b="1"/>
            <a:t>回應</a:t>
          </a:r>
          <a:r>
            <a:rPr lang="zh-TW"/>
            <a:t>（</a:t>
          </a:r>
          <a:r>
            <a:rPr lang="en-US" b="1"/>
            <a:t>response</a:t>
          </a:r>
          <a:r>
            <a:rPr lang="zh-TW"/>
            <a:t>）訊息回覆至網頁瀏覽器</a:t>
          </a:r>
          <a:endParaRPr lang="en-US"/>
        </a:p>
      </dgm:t>
    </dgm:pt>
    <dgm:pt modelId="{3BF9BAC7-FA16-4FF5-9E67-E43E946A8F87}" type="parTrans" cxnId="{33511921-75C3-4F75-984E-24B58555F2D5}">
      <dgm:prSet/>
      <dgm:spPr/>
      <dgm:t>
        <a:bodyPr/>
        <a:lstStyle/>
        <a:p>
          <a:endParaRPr lang="en-US"/>
        </a:p>
      </dgm:t>
    </dgm:pt>
    <dgm:pt modelId="{8FF75F62-3E8F-466E-A53A-ACDA76BE1A32}" type="sibTrans" cxnId="{33511921-75C3-4F75-984E-24B58555F2D5}">
      <dgm:prSet/>
      <dgm:spPr/>
      <dgm:t>
        <a:bodyPr/>
        <a:lstStyle/>
        <a:p>
          <a:endParaRPr lang="en-US"/>
        </a:p>
      </dgm:t>
    </dgm:pt>
    <dgm:pt modelId="{E2CF0A78-2751-4EB0-B311-1057D2F40CA2}" type="pres">
      <dgm:prSet presAssocID="{B8F19120-2EB0-4E59-AD4C-E05B2855EBC6}" presName="vert0" presStyleCnt="0">
        <dgm:presLayoutVars>
          <dgm:dir/>
          <dgm:animOne val="branch"/>
          <dgm:animLvl val="lvl"/>
        </dgm:presLayoutVars>
      </dgm:prSet>
      <dgm:spPr/>
    </dgm:pt>
    <dgm:pt modelId="{464FB334-5AF6-499E-B73B-FF55995B013D}" type="pres">
      <dgm:prSet presAssocID="{E4F7E078-1FDE-489B-8D5D-7CF8E7127FA1}" presName="thickLine" presStyleLbl="alignNode1" presStyleIdx="0" presStyleCnt="3"/>
      <dgm:spPr/>
    </dgm:pt>
    <dgm:pt modelId="{A61003F6-E3F6-468E-9C78-BBBF6B4D9E7B}" type="pres">
      <dgm:prSet presAssocID="{E4F7E078-1FDE-489B-8D5D-7CF8E7127FA1}" presName="horz1" presStyleCnt="0"/>
      <dgm:spPr/>
    </dgm:pt>
    <dgm:pt modelId="{7991C6D0-48E4-480A-8F91-2569989A9CDD}" type="pres">
      <dgm:prSet presAssocID="{E4F7E078-1FDE-489B-8D5D-7CF8E7127FA1}" presName="tx1" presStyleLbl="revTx" presStyleIdx="0" presStyleCnt="3"/>
      <dgm:spPr/>
    </dgm:pt>
    <dgm:pt modelId="{D7FD49A8-6788-4163-B0F5-F51539A399A9}" type="pres">
      <dgm:prSet presAssocID="{E4F7E078-1FDE-489B-8D5D-7CF8E7127FA1}" presName="vert1" presStyleCnt="0"/>
      <dgm:spPr/>
    </dgm:pt>
    <dgm:pt modelId="{62758C74-8F39-4FAF-AB7B-9D8272F5DA68}" type="pres">
      <dgm:prSet presAssocID="{D1C08622-C3E1-45CE-BB6E-6AA2FA870060}" presName="thickLine" presStyleLbl="alignNode1" presStyleIdx="1" presStyleCnt="3"/>
      <dgm:spPr/>
    </dgm:pt>
    <dgm:pt modelId="{BA55DE0E-6DEC-4D7E-98F3-95687C762470}" type="pres">
      <dgm:prSet presAssocID="{D1C08622-C3E1-45CE-BB6E-6AA2FA870060}" presName="horz1" presStyleCnt="0"/>
      <dgm:spPr/>
    </dgm:pt>
    <dgm:pt modelId="{35D908C5-9697-4628-B4EE-14650319A869}" type="pres">
      <dgm:prSet presAssocID="{D1C08622-C3E1-45CE-BB6E-6AA2FA870060}" presName="tx1" presStyleLbl="revTx" presStyleIdx="1" presStyleCnt="3"/>
      <dgm:spPr/>
    </dgm:pt>
    <dgm:pt modelId="{FF721BB5-D8AA-413E-A1FE-E6708804A34F}" type="pres">
      <dgm:prSet presAssocID="{D1C08622-C3E1-45CE-BB6E-6AA2FA870060}" presName="vert1" presStyleCnt="0"/>
      <dgm:spPr/>
    </dgm:pt>
    <dgm:pt modelId="{6F3BC25D-F9C2-4686-872D-D5EB80C85418}" type="pres">
      <dgm:prSet presAssocID="{C8AEB36B-0FCD-484D-A214-DDB8CBEF289E}" presName="thickLine" presStyleLbl="alignNode1" presStyleIdx="2" presStyleCnt="3"/>
      <dgm:spPr/>
    </dgm:pt>
    <dgm:pt modelId="{BA0422F9-AA9C-4C06-ACBB-8D9202AA566D}" type="pres">
      <dgm:prSet presAssocID="{C8AEB36B-0FCD-484D-A214-DDB8CBEF289E}" presName="horz1" presStyleCnt="0"/>
      <dgm:spPr/>
    </dgm:pt>
    <dgm:pt modelId="{900D5820-B528-475E-B3A6-80E3BD67CBB2}" type="pres">
      <dgm:prSet presAssocID="{C8AEB36B-0FCD-484D-A214-DDB8CBEF289E}" presName="tx1" presStyleLbl="revTx" presStyleIdx="2" presStyleCnt="3"/>
      <dgm:spPr/>
    </dgm:pt>
    <dgm:pt modelId="{3053D6D8-AE04-4672-9979-0CFC44C2DD29}" type="pres">
      <dgm:prSet presAssocID="{C8AEB36B-0FCD-484D-A214-DDB8CBEF289E}" presName="vert1" presStyleCnt="0"/>
      <dgm:spPr/>
    </dgm:pt>
  </dgm:ptLst>
  <dgm:cxnLst>
    <dgm:cxn modelId="{33511921-75C3-4F75-984E-24B58555F2D5}" srcId="{B8F19120-2EB0-4E59-AD4C-E05B2855EBC6}" destId="{C8AEB36B-0FCD-484D-A214-DDB8CBEF289E}" srcOrd="2" destOrd="0" parTransId="{3BF9BAC7-FA16-4FF5-9E67-E43E946A8F87}" sibTransId="{8FF75F62-3E8F-466E-A53A-ACDA76BE1A32}"/>
    <dgm:cxn modelId="{5DAFDD32-6BA8-4A6C-BFD3-EDE4A04885E9}" srcId="{B8F19120-2EB0-4E59-AD4C-E05B2855EBC6}" destId="{E4F7E078-1FDE-489B-8D5D-7CF8E7127FA1}" srcOrd="0" destOrd="0" parTransId="{DDD090BA-1274-434F-B948-CA25AC42417C}" sibTransId="{4E6B05CD-51DA-4848-B701-DEBD30A1C05B}"/>
    <dgm:cxn modelId="{15A07D5A-E36F-4871-8631-BCDB8859F643}" type="presOf" srcId="{E4F7E078-1FDE-489B-8D5D-7CF8E7127FA1}" destId="{7991C6D0-48E4-480A-8F91-2569989A9CDD}" srcOrd="0" destOrd="0" presId="urn:microsoft.com/office/officeart/2008/layout/LinedList"/>
    <dgm:cxn modelId="{43D0957C-9B3C-488E-B3E3-15E362E7736B}" type="presOf" srcId="{B8F19120-2EB0-4E59-AD4C-E05B2855EBC6}" destId="{E2CF0A78-2751-4EB0-B311-1057D2F40CA2}" srcOrd="0" destOrd="0" presId="urn:microsoft.com/office/officeart/2008/layout/LinedList"/>
    <dgm:cxn modelId="{4B1C7ACC-DF1B-46C2-8390-72024231C53E}" srcId="{B8F19120-2EB0-4E59-AD4C-E05B2855EBC6}" destId="{D1C08622-C3E1-45CE-BB6E-6AA2FA870060}" srcOrd="1" destOrd="0" parTransId="{6D04C6CB-5EF8-4C9D-86F9-886705D1F994}" sibTransId="{CFE3AC5D-FFEC-4143-B072-8724241352DA}"/>
    <dgm:cxn modelId="{490B9AD3-6C68-4AFB-A7C9-05F1FC67E915}" type="presOf" srcId="{C8AEB36B-0FCD-484D-A214-DDB8CBEF289E}" destId="{900D5820-B528-475E-B3A6-80E3BD67CBB2}" srcOrd="0" destOrd="0" presId="urn:microsoft.com/office/officeart/2008/layout/LinedList"/>
    <dgm:cxn modelId="{8337AEF1-590D-4BE4-9B7E-26A403D40C8D}" type="presOf" srcId="{D1C08622-C3E1-45CE-BB6E-6AA2FA870060}" destId="{35D908C5-9697-4628-B4EE-14650319A869}" srcOrd="0" destOrd="0" presId="urn:microsoft.com/office/officeart/2008/layout/LinedList"/>
    <dgm:cxn modelId="{6A837297-E09B-41D2-B74E-A402F1D7BB7C}" type="presParOf" srcId="{E2CF0A78-2751-4EB0-B311-1057D2F40CA2}" destId="{464FB334-5AF6-499E-B73B-FF55995B013D}" srcOrd="0" destOrd="0" presId="urn:microsoft.com/office/officeart/2008/layout/LinedList"/>
    <dgm:cxn modelId="{A44F92B8-5F5E-46D4-BA18-067A6E8C9883}" type="presParOf" srcId="{E2CF0A78-2751-4EB0-B311-1057D2F40CA2}" destId="{A61003F6-E3F6-468E-9C78-BBBF6B4D9E7B}" srcOrd="1" destOrd="0" presId="urn:microsoft.com/office/officeart/2008/layout/LinedList"/>
    <dgm:cxn modelId="{3D5F2E7E-CADD-4C40-A6D7-AB735236DDE5}" type="presParOf" srcId="{A61003F6-E3F6-468E-9C78-BBBF6B4D9E7B}" destId="{7991C6D0-48E4-480A-8F91-2569989A9CDD}" srcOrd="0" destOrd="0" presId="urn:microsoft.com/office/officeart/2008/layout/LinedList"/>
    <dgm:cxn modelId="{98216015-1BCD-4788-874E-FE305D68A484}" type="presParOf" srcId="{A61003F6-E3F6-468E-9C78-BBBF6B4D9E7B}" destId="{D7FD49A8-6788-4163-B0F5-F51539A399A9}" srcOrd="1" destOrd="0" presId="urn:microsoft.com/office/officeart/2008/layout/LinedList"/>
    <dgm:cxn modelId="{7D8F599F-7D1B-44A0-80E7-3ECC5B88DAB1}" type="presParOf" srcId="{E2CF0A78-2751-4EB0-B311-1057D2F40CA2}" destId="{62758C74-8F39-4FAF-AB7B-9D8272F5DA68}" srcOrd="2" destOrd="0" presId="urn:microsoft.com/office/officeart/2008/layout/LinedList"/>
    <dgm:cxn modelId="{E7618D32-8054-476E-9732-CC55E8BBD693}" type="presParOf" srcId="{E2CF0A78-2751-4EB0-B311-1057D2F40CA2}" destId="{BA55DE0E-6DEC-4D7E-98F3-95687C762470}" srcOrd="3" destOrd="0" presId="urn:microsoft.com/office/officeart/2008/layout/LinedList"/>
    <dgm:cxn modelId="{9FD4E779-704C-4177-BE60-D0D6580BF0FF}" type="presParOf" srcId="{BA55DE0E-6DEC-4D7E-98F3-95687C762470}" destId="{35D908C5-9697-4628-B4EE-14650319A869}" srcOrd="0" destOrd="0" presId="urn:microsoft.com/office/officeart/2008/layout/LinedList"/>
    <dgm:cxn modelId="{E94C749E-A66D-4A6C-9BDC-B05DB8091925}" type="presParOf" srcId="{BA55DE0E-6DEC-4D7E-98F3-95687C762470}" destId="{FF721BB5-D8AA-413E-A1FE-E6708804A34F}" srcOrd="1" destOrd="0" presId="urn:microsoft.com/office/officeart/2008/layout/LinedList"/>
    <dgm:cxn modelId="{4AB09F11-0119-40F3-9B83-89D319321540}" type="presParOf" srcId="{E2CF0A78-2751-4EB0-B311-1057D2F40CA2}" destId="{6F3BC25D-F9C2-4686-872D-D5EB80C85418}" srcOrd="4" destOrd="0" presId="urn:microsoft.com/office/officeart/2008/layout/LinedList"/>
    <dgm:cxn modelId="{ABCAEAED-D184-4FAA-90BC-410ED32C8E52}" type="presParOf" srcId="{E2CF0A78-2751-4EB0-B311-1057D2F40CA2}" destId="{BA0422F9-AA9C-4C06-ACBB-8D9202AA566D}" srcOrd="5" destOrd="0" presId="urn:microsoft.com/office/officeart/2008/layout/LinedList"/>
    <dgm:cxn modelId="{41C06D06-4FFA-4F96-B2F8-678D9300BEC6}" type="presParOf" srcId="{BA0422F9-AA9C-4C06-ACBB-8D9202AA566D}" destId="{900D5820-B528-475E-B3A6-80E3BD67CBB2}" srcOrd="0" destOrd="0" presId="urn:microsoft.com/office/officeart/2008/layout/LinedList"/>
    <dgm:cxn modelId="{26866897-2A35-4273-A9DF-10BDFF48948E}" type="presParOf" srcId="{BA0422F9-AA9C-4C06-ACBB-8D9202AA566D}" destId="{3053D6D8-AE04-4672-9979-0CFC44C2DD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F3AE-5E04-4624-9119-6A9C922A396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E8D032-529F-4972-BB75-0BB4FA33F218}">
      <dgm:prSet/>
      <dgm:spPr/>
      <dgm:t>
        <a:bodyPr/>
        <a:lstStyle/>
        <a:p>
          <a:r>
            <a:rPr lang="en-US"/>
            <a:t>XAMPP是一個把Apache網頁伺服器與PHP、Perl及MariaDB集合在一起的安裝包，允許使用者可以在自己的電腦上輕易的建立網頁伺服器。</a:t>
          </a:r>
        </a:p>
      </dgm:t>
    </dgm:pt>
    <dgm:pt modelId="{6E7B0300-C5B7-40AB-9BED-822FB2DA16A4}" type="parTrans" cxnId="{712F4B50-A375-47B4-A5C9-5821683AF820}">
      <dgm:prSet/>
      <dgm:spPr/>
      <dgm:t>
        <a:bodyPr/>
        <a:lstStyle/>
        <a:p>
          <a:endParaRPr lang="en-US"/>
        </a:p>
      </dgm:t>
    </dgm:pt>
    <dgm:pt modelId="{115D5274-DAD6-4313-B36A-967E4620AB15}" type="sibTrans" cxnId="{712F4B50-A375-47B4-A5C9-5821683AF820}">
      <dgm:prSet/>
      <dgm:spPr/>
      <dgm:t>
        <a:bodyPr/>
        <a:lstStyle/>
        <a:p>
          <a:endParaRPr lang="en-US"/>
        </a:p>
      </dgm:t>
    </dgm:pt>
    <dgm:pt modelId="{BA174FDF-48F1-4026-9A59-EF1E58350BB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Download XAMPP (apachefriends.org)</a:t>
          </a:r>
          <a:endParaRPr lang="en-US"/>
        </a:p>
      </dgm:t>
    </dgm:pt>
    <dgm:pt modelId="{70CDDCC1-F88A-42B2-A65D-CA747087E61F}" type="parTrans" cxnId="{A18196CF-BFB9-4C94-9E48-B00EFC63DC28}">
      <dgm:prSet/>
      <dgm:spPr/>
      <dgm:t>
        <a:bodyPr/>
        <a:lstStyle/>
        <a:p>
          <a:endParaRPr lang="en-US"/>
        </a:p>
      </dgm:t>
    </dgm:pt>
    <dgm:pt modelId="{1D3E83F3-AEDB-47A0-8380-EA10C186D229}" type="sibTrans" cxnId="{A18196CF-BFB9-4C94-9E48-B00EFC63DC28}">
      <dgm:prSet/>
      <dgm:spPr/>
      <dgm:t>
        <a:bodyPr/>
        <a:lstStyle/>
        <a:p>
          <a:endParaRPr lang="en-US"/>
        </a:p>
      </dgm:t>
    </dgm:pt>
    <dgm:pt modelId="{FA457E69-0D69-47DC-8AE7-FCA1436AD3F7}" type="pres">
      <dgm:prSet presAssocID="{4FB6F3AE-5E04-4624-9119-6A9C922A3968}" presName="vert0" presStyleCnt="0">
        <dgm:presLayoutVars>
          <dgm:dir/>
          <dgm:animOne val="branch"/>
          <dgm:animLvl val="lvl"/>
        </dgm:presLayoutVars>
      </dgm:prSet>
      <dgm:spPr/>
    </dgm:pt>
    <dgm:pt modelId="{80969BB0-F95A-4EC5-A1D2-5FF0860C6CC4}" type="pres">
      <dgm:prSet presAssocID="{8AE8D032-529F-4972-BB75-0BB4FA33F218}" presName="thickLine" presStyleLbl="alignNode1" presStyleIdx="0" presStyleCnt="2"/>
      <dgm:spPr/>
    </dgm:pt>
    <dgm:pt modelId="{30F77A8E-DE7D-4068-83B5-3DB4BE308AB6}" type="pres">
      <dgm:prSet presAssocID="{8AE8D032-529F-4972-BB75-0BB4FA33F218}" presName="horz1" presStyleCnt="0"/>
      <dgm:spPr/>
    </dgm:pt>
    <dgm:pt modelId="{1CF141FE-A20F-473A-80AB-5BEB988E5B65}" type="pres">
      <dgm:prSet presAssocID="{8AE8D032-529F-4972-BB75-0BB4FA33F218}" presName="tx1" presStyleLbl="revTx" presStyleIdx="0" presStyleCnt="2"/>
      <dgm:spPr/>
    </dgm:pt>
    <dgm:pt modelId="{AA95B271-9E4C-493F-9A59-A496497FD43B}" type="pres">
      <dgm:prSet presAssocID="{8AE8D032-529F-4972-BB75-0BB4FA33F218}" presName="vert1" presStyleCnt="0"/>
      <dgm:spPr/>
    </dgm:pt>
    <dgm:pt modelId="{B488557B-1A5F-487E-8EAB-962376A897D5}" type="pres">
      <dgm:prSet presAssocID="{BA174FDF-48F1-4026-9A59-EF1E58350BB6}" presName="thickLine" presStyleLbl="alignNode1" presStyleIdx="1" presStyleCnt="2"/>
      <dgm:spPr/>
    </dgm:pt>
    <dgm:pt modelId="{B9D60FAF-A0FE-4C41-A51D-D4E4FA5B3F5D}" type="pres">
      <dgm:prSet presAssocID="{BA174FDF-48F1-4026-9A59-EF1E58350BB6}" presName="horz1" presStyleCnt="0"/>
      <dgm:spPr/>
    </dgm:pt>
    <dgm:pt modelId="{18C444EE-9D1A-42EF-9DFB-E8A12CC35A84}" type="pres">
      <dgm:prSet presAssocID="{BA174FDF-48F1-4026-9A59-EF1E58350BB6}" presName="tx1" presStyleLbl="revTx" presStyleIdx="1" presStyleCnt="2"/>
      <dgm:spPr/>
    </dgm:pt>
    <dgm:pt modelId="{81161B52-E15E-48F7-BA22-E72DE69AA901}" type="pres">
      <dgm:prSet presAssocID="{BA174FDF-48F1-4026-9A59-EF1E58350BB6}" presName="vert1" presStyleCnt="0"/>
      <dgm:spPr/>
    </dgm:pt>
  </dgm:ptLst>
  <dgm:cxnLst>
    <dgm:cxn modelId="{712F4B50-A375-47B4-A5C9-5821683AF820}" srcId="{4FB6F3AE-5E04-4624-9119-6A9C922A3968}" destId="{8AE8D032-529F-4972-BB75-0BB4FA33F218}" srcOrd="0" destOrd="0" parTransId="{6E7B0300-C5B7-40AB-9BED-822FB2DA16A4}" sibTransId="{115D5274-DAD6-4313-B36A-967E4620AB15}"/>
    <dgm:cxn modelId="{33105B9D-22F7-47E9-A9E2-CED5594D1ED4}" type="presOf" srcId="{8AE8D032-529F-4972-BB75-0BB4FA33F218}" destId="{1CF141FE-A20F-473A-80AB-5BEB988E5B65}" srcOrd="0" destOrd="0" presId="urn:microsoft.com/office/officeart/2008/layout/LinedList"/>
    <dgm:cxn modelId="{A18196CF-BFB9-4C94-9E48-B00EFC63DC28}" srcId="{4FB6F3AE-5E04-4624-9119-6A9C922A3968}" destId="{BA174FDF-48F1-4026-9A59-EF1E58350BB6}" srcOrd="1" destOrd="0" parTransId="{70CDDCC1-F88A-42B2-A65D-CA747087E61F}" sibTransId="{1D3E83F3-AEDB-47A0-8380-EA10C186D229}"/>
    <dgm:cxn modelId="{F587AEF4-8E4D-4E15-854D-E7AC320C5844}" type="presOf" srcId="{4FB6F3AE-5E04-4624-9119-6A9C922A3968}" destId="{FA457E69-0D69-47DC-8AE7-FCA1436AD3F7}" srcOrd="0" destOrd="0" presId="urn:microsoft.com/office/officeart/2008/layout/LinedList"/>
    <dgm:cxn modelId="{705E24FD-20AC-41DD-B772-D01346D9B046}" type="presOf" srcId="{BA174FDF-48F1-4026-9A59-EF1E58350BB6}" destId="{18C444EE-9D1A-42EF-9DFB-E8A12CC35A84}" srcOrd="0" destOrd="0" presId="urn:microsoft.com/office/officeart/2008/layout/LinedList"/>
    <dgm:cxn modelId="{13E39D37-6A0A-41F2-8225-DC31B05ED7BC}" type="presParOf" srcId="{FA457E69-0D69-47DC-8AE7-FCA1436AD3F7}" destId="{80969BB0-F95A-4EC5-A1D2-5FF0860C6CC4}" srcOrd="0" destOrd="0" presId="urn:microsoft.com/office/officeart/2008/layout/LinedList"/>
    <dgm:cxn modelId="{32BD4530-E793-4B9B-9B32-8482A1F57697}" type="presParOf" srcId="{FA457E69-0D69-47DC-8AE7-FCA1436AD3F7}" destId="{30F77A8E-DE7D-4068-83B5-3DB4BE308AB6}" srcOrd="1" destOrd="0" presId="urn:microsoft.com/office/officeart/2008/layout/LinedList"/>
    <dgm:cxn modelId="{11BFAED6-5B5B-42DF-BA5F-DF87AF5D4206}" type="presParOf" srcId="{30F77A8E-DE7D-4068-83B5-3DB4BE308AB6}" destId="{1CF141FE-A20F-473A-80AB-5BEB988E5B65}" srcOrd="0" destOrd="0" presId="urn:microsoft.com/office/officeart/2008/layout/LinedList"/>
    <dgm:cxn modelId="{56A2DAEF-B62E-474F-9C53-2774BB5A041C}" type="presParOf" srcId="{30F77A8E-DE7D-4068-83B5-3DB4BE308AB6}" destId="{AA95B271-9E4C-493F-9A59-A496497FD43B}" srcOrd="1" destOrd="0" presId="urn:microsoft.com/office/officeart/2008/layout/LinedList"/>
    <dgm:cxn modelId="{9E5C4B64-5D53-442A-A767-94C42B10E016}" type="presParOf" srcId="{FA457E69-0D69-47DC-8AE7-FCA1436AD3F7}" destId="{B488557B-1A5F-487E-8EAB-962376A897D5}" srcOrd="2" destOrd="0" presId="urn:microsoft.com/office/officeart/2008/layout/LinedList"/>
    <dgm:cxn modelId="{8492C632-3B84-460B-BD59-31D4948C017F}" type="presParOf" srcId="{FA457E69-0D69-47DC-8AE7-FCA1436AD3F7}" destId="{B9D60FAF-A0FE-4C41-A51D-D4E4FA5B3F5D}" srcOrd="3" destOrd="0" presId="urn:microsoft.com/office/officeart/2008/layout/LinedList"/>
    <dgm:cxn modelId="{F4F59E19-EED7-4109-B4B3-998BEC086C36}" type="presParOf" srcId="{B9D60FAF-A0FE-4C41-A51D-D4E4FA5B3F5D}" destId="{18C444EE-9D1A-42EF-9DFB-E8A12CC35A84}" srcOrd="0" destOrd="0" presId="urn:microsoft.com/office/officeart/2008/layout/LinedList"/>
    <dgm:cxn modelId="{204BE845-2750-4A63-993A-86BFE6AA918A}" type="presParOf" srcId="{B9D60FAF-A0FE-4C41-A51D-D4E4FA5B3F5D}" destId="{81161B52-E15E-48F7-BA22-E72DE69AA9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CE5C-6553-47D4-A4BB-3D5FA554529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8C5C8-2DCF-4372-BE29-76CED27CC7B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b="1" kern="1200"/>
            <a:t>為前端應用程式賦予可攜性</a:t>
          </a:r>
          <a:endParaRPr lang="en-US" sz="3200" kern="1200"/>
        </a:p>
      </dsp:txBody>
      <dsp:txXfrm>
        <a:off x="0" y="2492"/>
        <a:ext cx="6492875" cy="1700138"/>
      </dsp:txXfrm>
    </dsp:sp>
    <dsp:sp modelId="{FFD65E6B-508A-41FB-8EDD-D03F6006D63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466F-95E1-4C58-A66C-0D3434A6996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b="1" kern="1200"/>
            <a:t>應用程式更容易修改與部署</a:t>
          </a:r>
          <a:endParaRPr lang="en-US" sz="3200" kern="1200"/>
        </a:p>
      </dsp:txBody>
      <dsp:txXfrm>
        <a:off x="0" y="1702630"/>
        <a:ext cx="6492875" cy="1700138"/>
      </dsp:txXfrm>
    </dsp:sp>
    <dsp:sp modelId="{D24B92FB-72CB-4181-86B8-2D28A0E5A05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6BA7-3E88-4353-97DA-DCB779828C3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200" kern="1200"/>
            <a:t>資料是在伺服器上取得計算、產生</a:t>
          </a:r>
          <a:r>
            <a:rPr lang="en-US" sz="3200" kern="1200"/>
            <a:t>HTML</a:t>
          </a:r>
          <a:r>
            <a:rPr lang="zh-TW" sz="3200" kern="1200"/>
            <a:t>網頁的邏輯則是在伺服器上產生</a:t>
          </a:r>
          <a:endParaRPr lang="en-US" sz="32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FB334-5AF6-499E-B73B-FF55995B013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1C6D0-48E4-480A-8F91-2569989A9CD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網頁瀏覽器使用超文本傳輸協定（</a:t>
          </a:r>
          <a:r>
            <a:rPr lang="en-US" sz="2900" b="1" kern="1200"/>
            <a:t>H</a:t>
          </a:r>
          <a:r>
            <a:rPr lang="en-US" sz="2900" kern="1200"/>
            <a:t>yper</a:t>
          </a:r>
          <a:r>
            <a:rPr lang="en-US" sz="2900" b="1" kern="1200"/>
            <a:t>T</a:t>
          </a:r>
          <a:r>
            <a:rPr lang="en-US" sz="2900" kern="1200"/>
            <a:t>ext </a:t>
          </a:r>
          <a:r>
            <a:rPr lang="en-US" sz="2900" b="1" kern="1200"/>
            <a:t>T</a:t>
          </a:r>
          <a:r>
            <a:rPr lang="en-US" sz="2900" kern="1200"/>
            <a:t>ransfer </a:t>
          </a:r>
          <a:r>
            <a:rPr lang="en-US" sz="2900" b="1" kern="1200"/>
            <a:t>P</a:t>
          </a:r>
          <a:r>
            <a:rPr lang="en-US" sz="2900" kern="1200"/>
            <a:t>rotocol, </a:t>
          </a:r>
          <a:r>
            <a:rPr lang="en-US" sz="2900" u="sng" kern="1200">
              <a:hlinkClick xmlns:r="http://schemas.openxmlformats.org/officeDocument/2006/relationships" r:id="rId1"/>
            </a:rPr>
            <a:t>HTTP</a:t>
          </a:r>
          <a:r>
            <a:rPr lang="zh-TW" sz="2900" kern="1200"/>
            <a:t>）與網頁伺服器（</a:t>
          </a:r>
          <a:r>
            <a:rPr lang="en-US" sz="2900" u="sng" kern="1200">
              <a:hlinkClick xmlns:r="http://schemas.openxmlformats.org/officeDocument/2006/relationships" r:id="rId2"/>
            </a:rPr>
            <a:t>web servers</a:t>
          </a:r>
          <a:r>
            <a:rPr lang="zh-TW" sz="2900" kern="1200"/>
            <a:t>）溝通。</a:t>
          </a:r>
          <a:endParaRPr lang="en-US" sz="2900" kern="1200"/>
        </a:p>
      </dsp:txBody>
      <dsp:txXfrm>
        <a:off x="0" y="2492"/>
        <a:ext cx="6492875" cy="1700138"/>
      </dsp:txXfrm>
    </dsp:sp>
    <dsp:sp modelId="{62758C74-8F39-4FAF-AB7B-9D8272F5DA6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08C5-9697-4628-B4EE-14650319A86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當您點選網頁上的連結、送出表單，或者執行搜尋，一段</a:t>
          </a:r>
          <a:r>
            <a:rPr lang="zh-TW" sz="2900" b="1" kern="1200"/>
            <a:t> </a:t>
          </a:r>
          <a:r>
            <a:rPr lang="en-US" sz="2900" b="1" kern="1200"/>
            <a:t>HTTP </a:t>
          </a:r>
          <a:r>
            <a:rPr lang="zh-TW" sz="2900" b="1" kern="1200"/>
            <a:t>請求</a:t>
          </a:r>
          <a:r>
            <a:rPr lang="zh-TW" sz="2900" kern="1200"/>
            <a:t>（</a:t>
          </a:r>
          <a:r>
            <a:rPr lang="en-US" sz="2900" b="1" kern="1200"/>
            <a:t>request</a:t>
          </a:r>
          <a:r>
            <a:rPr lang="zh-TW" sz="2900" kern="1200"/>
            <a:t>）會由您的瀏覽器送至目標伺服器。</a:t>
          </a:r>
          <a:endParaRPr lang="en-US" sz="2900" kern="1200"/>
        </a:p>
      </dsp:txBody>
      <dsp:txXfrm>
        <a:off x="0" y="1702630"/>
        <a:ext cx="6492875" cy="1700138"/>
      </dsp:txXfrm>
    </dsp:sp>
    <dsp:sp modelId="{6F3BC25D-F9C2-4686-872D-D5EB80C8541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5820-B528-475E-B3A6-80E3BD67CBB2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900" kern="1200"/>
            <a:t>網頁伺服器等待用戶端的請求訊息、獲得後處理它們，並以一個</a:t>
          </a:r>
          <a:r>
            <a:rPr lang="en-US" sz="2900" b="1" kern="1200"/>
            <a:t>HTTP</a:t>
          </a:r>
          <a:r>
            <a:rPr lang="zh-TW" sz="2900" b="1" kern="1200"/>
            <a:t>回應</a:t>
          </a:r>
          <a:r>
            <a:rPr lang="zh-TW" sz="2900" kern="1200"/>
            <a:t>（</a:t>
          </a:r>
          <a:r>
            <a:rPr lang="en-US" sz="2900" b="1" kern="1200"/>
            <a:t>response</a:t>
          </a:r>
          <a:r>
            <a:rPr lang="zh-TW" sz="2900" kern="1200"/>
            <a:t>）訊息回覆至網頁瀏覽器</a:t>
          </a:r>
          <a:endParaRPr lang="en-US" sz="2900" kern="120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69BB0-F95A-4EC5-A1D2-5FF0860C6CC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41FE-A20F-473A-80AB-5BEB988E5B65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XAMPP是一個把Apache網頁伺服器與PHP、Perl及MariaDB集合在一起的安裝包，允許使用者可以在自己的電腦上輕易的建立網頁伺服器。</a:t>
          </a:r>
        </a:p>
      </dsp:txBody>
      <dsp:txXfrm>
        <a:off x="0" y="0"/>
        <a:ext cx="6492875" cy="2552700"/>
      </dsp:txXfrm>
    </dsp:sp>
    <dsp:sp modelId="{B488557B-1A5F-487E-8EAB-962376A897D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444EE-9D1A-42EF-9DFB-E8A12CC35A84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hlinkClick xmlns:r="http://schemas.openxmlformats.org/officeDocument/2006/relationships" r:id="rId1"/>
            </a:rPr>
            <a:t>Download XAMPP (apachefriends.org)</a:t>
          </a:r>
          <a:endParaRPr lang="en-US" sz="29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69551-919A-41CC-9B1E-F15A62A0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FFFD9B-3540-4B0D-9E94-450A2CFA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91B69-8238-4C90-BD0A-9652FC2D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79FC1-6C84-4CD8-9DFA-DA49943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3D5D6-243B-4C55-B035-E745F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78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84335-1639-4E90-832B-DEEC826F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BC1A4F-0A75-4B5A-B8A7-DBCD9377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AE8D7-9ABE-44DC-879D-F82C579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B9D64-A53E-4182-A9FA-870F689D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FAA1-4E07-4CB5-B8B3-7F8823ED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974AF7-C23E-4B91-9812-F1D5491A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3D8421-F045-461F-AE75-C95F1E7A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ED7DC-5016-4BC7-96E3-24BA4C3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28F01-8A2C-450B-BF3A-5EC1A36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0040D-9DE4-4054-85E9-6434596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5C9B-8838-4E5A-B9F5-E82CCEF2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039C-3935-4988-B311-B0FB5E31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A4CAE-AF8B-411E-A9F6-71C971C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025DB-AAEA-4A33-B410-6477AFE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4155C-6A5B-4E26-8FD1-002F855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DC474-FFD8-4B03-9DEF-17226206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F9100A-BF77-4B73-B2DB-0568F949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B72A5-8BB5-4511-A36D-04B13B6F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C85A0-02FF-4EDB-B654-35E57FC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69379-E687-4ABE-80E8-0A1028C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7939B-4AFE-47CE-A7F3-1C4C362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36590-C481-4FDC-B5DE-39B7EA297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B4C3D-98BA-4473-9733-7A4090E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0018D-6C1E-4C16-B02A-3995325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DC828-B61C-479D-B809-CFC0ECD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30C525-F9BB-47C8-9283-67D0FD0B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1CAF9-A20F-40CD-8EAB-DB3062B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8891E8-ADB8-455D-91AF-9E877C39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31586-F879-40EF-ACEE-501E07B0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D67F23-5531-44E9-8E85-C4A16143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890873-C2DA-45E6-91FA-EEDB0350F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062DB-1BAD-4E53-8490-CD0DDE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AFDFFC-4027-416D-A531-854579D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72A64-DC2E-41E9-91E3-6B33164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0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4C801-0456-4B9E-89E2-C26ACE3D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77AB3E-40A0-41FF-97EE-8EC43E7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213EB9-EFA3-4C1B-BB89-A96D5D2E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1B9C6-1AA9-4583-AA8F-BEC768B6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7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089011-F1EF-4F5E-8D71-78547225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DBBB1-5E99-4026-9A45-F8044324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7D7DF-B4B6-448D-9D3E-6B24C75D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A9D1-8735-4887-840A-37600E9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F68B9-C2B7-4F71-8AE7-01566214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C08FB1-C20B-4238-958F-78476239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B8103-8F40-4E90-B3DA-D6922EF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E7400-15CB-434F-8B29-FFF92B47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671444-A970-46D6-9C34-612AFD88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9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EDF27-275E-478C-8F2F-524856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69161A-B99A-4685-908C-994BAC99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B5C2B-C077-4EAF-865E-028D4835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FBF8E4-8732-4C30-84F8-C3BF4CB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9144A-3DDD-483E-ACAF-06D2F06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656D0-6D5C-47D1-B966-86423D6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701676-2C91-4706-865E-79A40463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13E220-4F79-4C40-8F47-F5A6C1BE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952B2-B335-4390-8F27-FA482766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B3F9-2708-462F-ADA5-2397456314CA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AA582-BA15-493A-97D5-837B633B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63AB3-F28D-4883-9FF4-71E0EE1C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3BAA-DF26-49C9-8E0C-C09C63A41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html/tryit.asp?filename=tryhtml_images_w3schoo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html/tryit.asp?filename=tryhtml_images_hackma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C7111F-232C-4CCA-8227-4293F4E9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892" y="1521725"/>
            <a:ext cx="4428699" cy="27456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/>
              <a:t>網站開發技術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33DFFC-F2FE-4AA2-9920-6B08BFE6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4359488"/>
            <a:ext cx="4428699" cy="165576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/>
              <a:t>學生</a:t>
            </a:r>
            <a:r>
              <a:rPr lang="en-US" altLang="zh-TW" dirty="0"/>
              <a:t>:</a:t>
            </a:r>
            <a:r>
              <a:rPr lang="zh-TW" altLang="en-US"/>
              <a:t>柯伊賓</a:t>
            </a:r>
            <a:endParaRPr lang="en-US" altLang="zh-TW"/>
          </a:p>
          <a:p>
            <a:pPr algn="l"/>
            <a:r>
              <a:rPr lang="zh-TW" altLang="en-US"/>
              <a:t>教授</a:t>
            </a:r>
            <a:r>
              <a:rPr lang="en-US" altLang="zh-TW" dirty="0"/>
              <a:t>:</a:t>
            </a:r>
            <a:r>
              <a:rPr lang="zh-TW" altLang="en-US"/>
              <a:t>偉大的恩師龍大大</a:t>
            </a:r>
            <a:endParaRPr lang="en-US" altLang="zh-TW"/>
          </a:p>
        </p:txBody>
      </p:sp>
      <p:pic>
        <p:nvPicPr>
          <p:cNvPr id="9" name="圖片 9" descr="一張含有 文字, 黑板 的圖片&#10;&#10;自動產生的描述">
            <a:extLst>
              <a:ext uri="{FF2B5EF4-FFF2-40B4-BE49-F238E27FC236}">
                <a16:creationId xmlns:a16="http://schemas.microsoft.com/office/drawing/2014/main" id="{F4C92079-AEAD-4860-A535-66A45FBB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4" r="21483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EB5413-FF4B-459A-8F27-358D531FCB7C}"/>
              </a:ext>
            </a:extLst>
          </p:cNvPr>
          <p:cNvSpPr/>
          <p:nvPr/>
        </p:nvSpPr>
        <p:spPr>
          <a:xfrm>
            <a:off x="789970" y="399534"/>
            <a:ext cx="233910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dirty="0">
                <a:solidFill>
                  <a:schemeClr val="bg1"/>
                </a:solidFill>
                <a:ea typeface="新細明體"/>
              </a:rPr>
              <a:t>資訊科技概論</a:t>
            </a:r>
            <a:endParaRPr lang="zh-TW" altLang="en-US" sz="2800">
              <a:solidFill>
                <a:schemeClr val="bg1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3099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900" y="365125"/>
            <a:ext cx="10502900" cy="137477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994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89900" cy="6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0635" y="257880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zh-TW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A36B63B-E42E-4A8C-BF3B-F6417E90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3747"/>
            <a:ext cx="8181582" cy="69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DD2270F-5139-43AB-9914-4D624AC3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5021"/>
            <a:ext cx="8233775" cy="69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6DA66B3-8700-4A01-B93D-5DD91FA1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-1288"/>
            <a:ext cx="8118952" cy="68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1FB0AF-66EB-473A-82E3-0B313D86423D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按一下以新增文字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A794E1BF-AAFC-4C8C-8E81-508CC5D0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2366"/>
            <a:ext cx="8004131" cy="68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396A328-561D-46DA-8837-836CF36D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" y="-1087"/>
            <a:ext cx="8199887" cy="6898296"/>
          </a:xfrm>
        </p:spPr>
      </p:pic>
    </p:spTree>
    <p:extLst>
      <p:ext uri="{BB962C8B-B14F-4D97-AF65-F5344CB8AC3E}">
        <p14:creationId xmlns:p14="http://schemas.microsoft.com/office/powerpoint/2010/main" val="10803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19B7822-2E19-40B9-93A9-CDD18E92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  <a:ea typeface="新細明體"/>
                <a:cs typeface="Calibri Light"/>
              </a:rPr>
              <a:t>介面</a:t>
            </a:r>
            <a:endParaRPr lang="zh-TW" altLang="en-US" sz="4800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6E33052C-45D0-495D-8193-ECEBA0C102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57365" y="525806"/>
            <a:ext cx="7488038" cy="48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79F4A0-8433-4843-854A-789AF3B1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網站架構與目錄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043A33-D1AE-4DB5-A881-7D3EE3BF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938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</a:t>
            </a:r>
            <a:r>
              <a:rPr lang="zh-TW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開發技術</a:t>
            </a:r>
            <a:endParaRPr lang="en-US" altLang="zh-TW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19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6420953-0670-431E-B52A-B90C84F7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65BB02-DF87-462A-839A-CE648AD1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Agenda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C1E82-9FD8-4E30-A759-E3DFAD62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Web programming</a:t>
            </a:r>
          </a:p>
          <a:p>
            <a:r>
              <a:rPr lang="zh-TW" altLang="en-US">
                <a:solidFill>
                  <a:srgbClr val="FFFFFF"/>
                </a:solidFill>
              </a:rPr>
              <a:t>網站建置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HTML</a:t>
            </a:r>
            <a:r>
              <a:rPr lang="zh-TW" altLang="en-US">
                <a:solidFill>
                  <a:srgbClr val="FFFFFF"/>
                </a:solidFill>
              </a:rPr>
              <a:t> 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>
                <a:solidFill>
                  <a:srgbClr val="FFFFFF"/>
                </a:solidFill>
              </a:rPr>
              <a:t>CSS</a:t>
            </a:r>
            <a:r>
              <a:rPr lang="zh-TW" altLang="en-US">
                <a:solidFill>
                  <a:srgbClr val="FFFFFF"/>
                </a:solidFill>
              </a:rPr>
              <a:t>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en-US" altLang="zh-TW" dirty="0" err="1">
                <a:solidFill>
                  <a:srgbClr val="FFFFFF"/>
                </a:solidFill>
              </a:rPr>
              <a:t>JAVAscript</a:t>
            </a:r>
            <a:r>
              <a:rPr lang="zh-TW" altLang="en-US">
                <a:solidFill>
                  <a:srgbClr val="FFFFFF"/>
                </a:solidFill>
              </a:rPr>
              <a:t>開發技術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zh-TW" altLang="en-US">
                <a:solidFill>
                  <a:srgbClr val="FFFFFF"/>
                </a:solidFill>
              </a:rPr>
              <a:t>我的ㄅ棒網站</a:t>
            </a:r>
            <a:r>
              <a:rPr lang="en-US" altLang="zh-TW" dirty="0">
                <a:solidFill>
                  <a:srgbClr val="FFFFFF"/>
                </a:solidFill>
              </a:rPr>
              <a:t>:</a:t>
            </a:r>
            <a:r>
              <a:rPr lang="zh-TW" altLang="en-US">
                <a:solidFill>
                  <a:srgbClr val="FFFFFF"/>
                </a:solidFill>
              </a:rPr>
              <a:t> 網站架構</a:t>
            </a:r>
            <a:endParaRPr lang="en-US" altLang="zh-TW">
              <a:solidFill>
                <a:srgbClr val="FFFFFF"/>
              </a:solidFill>
            </a:endParaRPr>
          </a:p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FFA6D-AA47-4FA7-BE9B-A59AD36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開發技術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D7826-272F-4583-8995-885FF68F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Paragraphs</a:t>
            </a:r>
          </a:p>
          <a:p>
            <a:r>
              <a:rPr lang="en-US" altLang="zh-TW" dirty="0"/>
              <a:t>HTML Images</a:t>
            </a:r>
          </a:p>
          <a:p>
            <a:r>
              <a:rPr lang="en-US" altLang="zh-TW" b="1" dirty="0"/>
              <a:t>Marquee</a:t>
            </a:r>
          </a:p>
          <a:p>
            <a:r>
              <a:rPr lang="en-US" altLang="zh-TW" b="1" dirty="0"/>
              <a:t>Audio</a:t>
            </a:r>
          </a:p>
          <a:p>
            <a:r>
              <a:rPr lang="en-US" altLang="zh-TW" b="1" dirty="0"/>
              <a:t>Video</a:t>
            </a:r>
          </a:p>
          <a:p>
            <a:r>
              <a:rPr lang="en-US" altLang="zh-TW" dirty="0"/>
              <a:t>iframe</a:t>
            </a:r>
          </a:p>
          <a:p>
            <a:r>
              <a:rPr lang="en-US" altLang="zh-TW" dirty="0"/>
              <a:t>Table</a:t>
            </a:r>
          </a:p>
          <a:p>
            <a:r>
              <a:rPr lang="en-US" altLang="zh-TW" dirty="0"/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2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D8348D-D79D-449E-90CC-0EA8C3D1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81" y="68776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新細明體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https://www.w3schools.com/html/tryit.asp?filename=tryhtml_images_w3schools</a:t>
            </a:r>
            <a:br>
              <a:rPr lang="en-US" altLang="zh-TW" sz="2800" dirty="0">
                <a:ea typeface="新細明體"/>
                <a:cs typeface="Calibri Light"/>
              </a:rPr>
            </a:br>
            <a:r>
              <a:rPr lang="en-US" altLang="zh-TW" sz="2800" kern="1200" dirty="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【JPG】</a:t>
            </a:r>
            <a:br>
              <a:rPr lang="en-US" altLang="zh-TW" sz="2200" kern="1200" dirty="0"/>
            </a:br>
            <a:endParaRPr lang="en-US" altLang="zh-TW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DBDFC3A-177D-4C45-8432-F7323CE5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" y="1717731"/>
            <a:ext cx="12185729" cy="51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6CB302-5F1F-4E34-8172-2C56D3EB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43" y="604261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3600" kern="1200" dirty="0">
                <a:solidFill>
                  <a:schemeClr val="bg1"/>
                </a:solidFill>
                <a:ea typeface="新細明體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Tryit Editor v3.7 (w3schools.com</a:t>
            </a:r>
            <a:r>
              <a:rPr lang="en-US" altLang="zh-TW" sz="3600" dirty="0">
                <a:solidFill>
                  <a:schemeClr val="bg1"/>
                </a:solidFill>
                <a:ea typeface="新細明體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br>
              <a:rPr lang="en-US" altLang="zh-TW" sz="3600" dirty="0">
                <a:solidFill>
                  <a:schemeClr val="bg1"/>
                </a:solidFill>
                <a:ea typeface="新細明體"/>
              </a:rPr>
            </a:br>
            <a:r>
              <a:rPr lang="en-US" altLang="zh-TW" sz="5400" dirty="0">
                <a:solidFill>
                  <a:schemeClr val="bg1"/>
                </a:solidFill>
                <a:ea typeface="新細明體"/>
              </a:rPr>
              <a:t>{</a:t>
            </a:r>
            <a:r>
              <a:rPr lang="en-US" altLang="zh-TW" sz="5400" kern="1200" dirty="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GIF}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05E656-DAB2-4DBE-8BB5-0C048DBB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" y="2255269"/>
            <a:ext cx="12196190" cy="46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F220E4-1D17-4109-A510-6A483A67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43" y="321734"/>
            <a:ext cx="11097412" cy="1135737"/>
          </a:xfrm>
        </p:spPr>
        <p:txBody>
          <a:bodyPr>
            <a:normAutofit/>
          </a:bodyPr>
          <a:lstStyle/>
          <a:p>
            <a:r>
              <a:rPr lang="zh-TW" sz="3600" dirty="0">
                <a:ea typeface="+mj-lt"/>
                <a:cs typeface="+mj-lt"/>
              </a:rPr>
              <a:t>          </a:t>
            </a:r>
            <a:r>
              <a:rPr lang="zh-TW" altLang="en-US" sz="3600">
                <a:ea typeface="+mj-lt"/>
                <a:cs typeface="+mj-lt"/>
              </a:rPr>
              <a:t>      </a:t>
            </a:r>
            <a:r>
              <a:rPr lang="zh-TW" sz="3600">
                <a:ea typeface="+mj-lt"/>
                <a:cs typeface="+mj-lt"/>
              </a:rPr>
              <a:t>&lt;marquee&gt;&lt;img  src="3.gif"&gt;&lt;/marquee&gt;</a:t>
            </a:r>
            <a:br>
              <a:rPr lang="zh-TW" altLang="en-US" sz="3600" dirty="0">
                <a:ea typeface="+mj-lt"/>
                <a:cs typeface="+mj-lt"/>
              </a:rPr>
            </a:br>
            <a:r>
              <a:rPr lang="zh-TW" altLang="en-US" sz="3600">
                <a:ea typeface="新細明體"/>
                <a:cs typeface="Calibri Light"/>
              </a:rPr>
              <a:t>                                         GIF跑馬燈</a:t>
            </a:r>
            <a:endParaRPr lang="zh-TW" dirty="0">
              <a:ea typeface="新細明體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C9814CD-CAB4-4B00-A0D4-B637C32B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" y="4416476"/>
            <a:ext cx="12144690" cy="2439375"/>
          </a:xfrm>
          <a:prstGeom prst="rect">
            <a:avLst/>
          </a:prstGeom>
        </p:spPr>
      </p:pic>
      <p:sp>
        <p:nvSpPr>
          <p:cNvPr id="11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8F14034-1437-49F8-A378-415C8C02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" y="1714036"/>
            <a:ext cx="12196881" cy="2340592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364AFC78-110F-4737-A851-B1083469B46B}"/>
              </a:ext>
            </a:extLst>
          </p:cNvPr>
          <p:cNvSpPr/>
          <p:nvPr/>
        </p:nvSpPr>
        <p:spPr>
          <a:xfrm>
            <a:off x="5206506" y="3712233"/>
            <a:ext cx="480164" cy="98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9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E6657-2D9E-4375-AF4B-923FDD6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" y="365125"/>
            <a:ext cx="12293600" cy="1356043"/>
          </a:xfrm>
        </p:spPr>
        <p:txBody>
          <a:bodyPr/>
          <a:lstStyle/>
          <a:p>
            <a:r>
              <a:rPr lang="zh-TW">
                <a:ea typeface="+mj-lt"/>
                <a:cs typeface="+mj-lt"/>
              </a:rPr>
              <a:t>&lt;imgsrc="4.jpg"style="width:1054px;height:506px;"&gt;</a:t>
            </a:r>
            <a:br>
              <a:rPr lang="zh-TW" altLang="en-US" dirty="0">
                <a:ea typeface="+mj-lt"/>
                <a:cs typeface="+mj-lt"/>
              </a:rPr>
            </a:br>
            <a:r>
              <a:rPr lang="zh-TW">
                <a:ea typeface="+mj-lt"/>
                <a:cs typeface="+mj-lt"/>
              </a:rPr>
              <a:t>                                     </a:t>
            </a:r>
            <a:r>
              <a:rPr lang="zh-TW" altLang="en-US">
                <a:ea typeface="+mj-lt"/>
                <a:cs typeface="+mj-lt"/>
              </a:rPr>
              <a:t> 超連接圖片 </a:t>
            </a:r>
            <a:endParaRPr lang="zh-TW" dirty="0">
              <a:ea typeface="+mj-lt"/>
              <a:cs typeface="+mj-lt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A00F476-4225-49FA-B8E7-ACBF38AA8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8" y="3793009"/>
            <a:ext cx="1857375" cy="742950"/>
          </a:xfrm>
        </p:spPr>
      </p:pic>
      <p:pic>
        <p:nvPicPr>
          <p:cNvPr id="5" name="圖片 5" descr="一張含有 草, 狗, 室外, 鋪設 的圖片&#10;&#10;自動產生的描述">
            <a:extLst>
              <a:ext uri="{FF2B5EF4-FFF2-40B4-BE49-F238E27FC236}">
                <a16:creationId xmlns:a16="http://schemas.microsoft.com/office/drawing/2014/main" id="{CCD037E5-6230-444D-8DFE-FDB6CDA8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20" y="1721041"/>
            <a:ext cx="9434185" cy="5232193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A13420B-FE8D-42F3-ABC9-9A03EFA6C0A0}"/>
              </a:ext>
            </a:extLst>
          </p:cNvPr>
          <p:cNvSpPr/>
          <p:nvPr/>
        </p:nvSpPr>
        <p:spPr>
          <a:xfrm>
            <a:off x="1755042" y="3927807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4822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E85C44C-D3CB-4CDC-B125-74EC882B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3700" b="1">
                <a:solidFill>
                  <a:srgbClr val="FFFFFF"/>
                </a:solidFill>
              </a:rPr>
              <a:t>客戶端網頁程式開發</a:t>
            </a:r>
            <a:br>
              <a:rPr lang="en-US" altLang="zh-TW" sz="3700" b="1">
                <a:solidFill>
                  <a:srgbClr val="FFFFFF"/>
                </a:solidFill>
              </a:rPr>
            </a:br>
            <a:r>
              <a:rPr lang="en-US" altLang="zh-TW" sz="3700" b="1" dirty="0">
                <a:solidFill>
                  <a:srgbClr val="FFFFFF"/>
                </a:solidFill>
              </a:rPr>
              <a:t>(Client-side web programming)</a:t>
            </a:r>
            <a:endParaRPr lang="zh-TW" altLang="en-US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316B62F-57AF-4B5C-BE57-8F648C59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185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6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42EE52-293D-464E-80C6-4EFF6F41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TW" altLang="en-US" sz="3700" b="1">
                <a:solidFill>
                  <a:srgbClr val="FFFFFF"/>
                </a:solidFill>
              </a:rPr>
              <a:t>伺服端網頁程式開發</a:t>
            </a:r>
            <a:br>
              <a:rPr lang="en-US" altLang="zh-TW" sz="3700" b="1">
                <a:solidFill>
                  <a:srgbClr val="FFFFFF"/>
                </a:solidFill>
              </a:rPr>
            </a:br>
            <a:r>
              <a:rPr lang="en-US" altLang="zh-TW" sz="3700" b="1">
                <a:solidFill>
                  <a:srgbClr val="FFFFFF"/>
                </a:solidFill>
              </a:rPr>
              <a:t>(Server-side web programming)</a:t>
            </a:r>
            <a:endParaRPr lang="zh-TW" alt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F29AD3C-B8A4-4CDB-A072-DCA4C7B9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702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41D5C4DA-113B-4957-A51D-581A66476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42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7858E-FBE9-4378-8843-68A0878959A5}"/>
              </a:ext>
            </a:extLst>
          </p:cNvPr>
          <p:cNvSpPr/>
          <p:nvPr/>
        </p:nvSpPr>
        <p:spPr>
          <a:xfrm>
            <a:off x="1870997" y="1607809"/>
            <a:ext cx="9236026" cy="28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網站建置</a:t>
            </a:r>
          </a:p>
        </p:txBody>
      </p:sp>
    </p:spTree>
    <p:extLst>
      <p:ext uri="{BB962C8B-B14F-4D97-AF65-F5344CB8AC3E}">
        <p14:creationId xmlns:p14="http://schemas.microsoft.com/office/powerpoint/2010/main" val="22124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8FD0042-A794-47F8-8158-0F5FFC49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TW" sz="4000">
                <a:solidFill>
                  <a:srgbClr val="FFFFFF"/>
                </a:solidFill>
              </a:rPr>
              <a:t>XAMPP</a:t>
            </a:r>
            <a:endParaRPr lang="zh-TW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33F0F821-D2D3-4763-8592-CE251463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702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AD8C63-13F0-4E1A-9A94-85F1AC89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安裝</a:t>
            </a:r>
            <a:endParaRPr lang="en-US" altLang="zh-TW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6BAC74DA-7689-4B23-8945-C351408E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745" y="69356"/>
            <a:ext cx="7964471" cy="66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283</Words>
  <Application>Microsoft Office PowerPoint</Application>
  <PresentationFormat>寬螢幕</PresentationFormat>
  <Paragraphs>40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網站開發技術</vt:lpstr>
      <vt:lpstr>Agenda</vt:lpstr>
      <vt:lpstr>PowerPoint 簡報</vt:lpstr>
      <vt:lpstr>客戶端網頁程式開發 (Client-side web programming)</vt:lpstr>
      <vt:lpstr>伺服端網頁程式開發 (Server-side web programming)</vt:lpstr>
      <vt:lpstr>PowerPoint 簡報</vt:lpstr>
      <vt:lpstr>PowerPoint 簡報</vt:lpstr>
      <vt:lpstr>XAMPP</vt:lpstr>
      <vt:lpstr>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介面</vt:lpstr>
      <vt:lpstr>網站架構與目錄</vt:lpstr>
      <vt:lpstr>PowerPoint 簡報</vt:lpstr>
      <vt:lpstr>HTML 開發技術</vt:lpstr>
      <vt:lpstr>https://www.w3schools.com/html/tryit.asp?filename=tryhtml_images_w3schools 【JPG】 </vt:lpstr>
      <vt:lpstr>Tryit Editor v3.7 (w3schools.com) {GIF}</vt:lpstr>
      <vt:lpstr>                &lt;marquee&gt;&lt;img  src="3.gif"&gt;&lt;/marquee&gt;                                          GIF跑馬燈</vt:lpstr>
      <vt:lpstr>&lt;imgsrc="4.jpg"style="width:1054px;height:506px;"&gt;                                       超連接圖片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user</dc:creator>
  <cp:lastModifiedBy>user</cp:lastModifiedBy>
  <cp:revision>182</cp:revision>
  <dcterms:created xsi:type="dcterms:W3CDTF">2021-12-08T01:49:34Z</dcterms:created>
  <dcterms:modified xsi:type="dcterms:W3CDTF">2021-12-09T11:08:59Z</dcterms:modified>
</cp:coreProperties>
</file>