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47D73C4-9F7A-4E20-AB98-C106E2036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xgb feature importance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15ACD7A-BEF3-4087-9AFE-4EC91FC64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10/29/19 12:46:05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D969999D-3188-4ED4-B953-21DC3535D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4" y="0"/>
            <a:ext cx="10813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xgb feature importance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 feature importance</dc:title>
  <dc:creator/>
  <cp:lastModifiedBy>Microsoft Office User</cp:lastModifiedBy>
  <cp:revision>1</cp:revision>
  <dcterms:created xsi:type="dcterms:W3CDTF">2019-10-29T19:46:06Z</dcterms:created>
  <dcterms:modified xsi:type="dcterms:W3CDTF">2019-10-29T19:53:38Z</dcterms:modified>
</cp:coreProperties>
</file>