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251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6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5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4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3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0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3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8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00593E1-C77D-424C-B650-73B91A7DB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A7CDBA-82DE-4BA2-82C1-95DBFAA84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4C4588-CE5E-3D40-AF1B-22AAA7727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Kelvin Ortiz</a:t>
            </a:r>
          </a:p>
        </p:txBody>
      </p:sp>
      <p:pic>
        <p:nvPicPr>
          <p:cNvPr id="26" name="Picture 25" descr="A picture containing indoor&#10;&#10;Description automatically generated">
            <a:extLst>
              <a:ext uri="{FF2B5EF4-FFF2-40B4-BE49-F238E27FC236}">
                <a16:creationId xmlns:a16="http://schemas.microsoft.com/office/drawing/2014/main" id="{2FEACFAB-FF26-A947-8F3B-2E6A5A04C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0369"/>
          <a:stretch/>
        </p:blipFill>
        <p:spPr>
          <a:xfrm>
            <a:off x="5574042" y="-29541"/>
            <a:ext cx="6627102" cy="3964879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75A45C-AB1F-431B-BB67-DEC9F583B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2D3E8415-D031-1F42-B1BD-17DF4F11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154054"/>
            <a:ext cx="4896104" cy="314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1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D84D-9DD8-6444-9721-70B7E774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DD71-18F5-0340-92EF-FB5B2B79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94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{06C1B3E7-D7D5-2642-A51F-1788A6847205}tf10001061</Template>
  <TotalTime>19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R Ortiz-checalle</dc:creator>
  <cp:lastModifiedBy>Kelvin R Ortiz-checalle</cp:lastModifiedBy>
  <cp:revision>2</cp:revision>
  <dcterms:created xsi:type="dcterms:W3CDTF">2021-04-05T16:59:09Z</dcterms:created>
  <dcterms:modified xsi:type="dcterms:W3CDTF">2021-04-05T17:18:10Z</dcterms:modified>
</cp:coreProperties>
</file>