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276" r:id="rId2"/>
    <p:sldId id="280" r:id="rId3"/>
    <p:sldId id="285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29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446" userDrawn="1">
          <p15:clr>
            <a:srgbClr val="A4A3A4"/>
          </p15:clr>
        </p15:guide>
        <p15:guide id="3" orient="horz" pos="1570" userDrawn="1">
          <p15:clr>
            <a:srgbClr val="A4A3A4"/>
          </p15:clr>
        </p15:guide>
        <p15:guide id="4" pos="597" userDrawn="1">
          <p15:clr>
            <a:srgbClr val="A4A3A4"/>
          </p15:clr>
        </p15:guide>
        <p15:guide id="5" pos="311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6C788A"/>
    <a:srgbClr val="939CA9"/>
    <a:srgbClr val="6600CC"/>
    <a:srgbClr val="595959"/>
    <a:srgbClr val="C4D7D3"/>
    <a:srgbClr val="FBD7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88" autoAdjust="0"/>
    <p:restoredTop sz="94414" autoAdjust="0"/>
  </p:normalViewPr>
  <p:slideViewPr>
    <p:cSldViewPr snapToGrid="0" showGuides="1">
      <p:cViewPr varScale="1">
        <p:scale>
          <a:sx n="119" d="100"/>
          <a:sy n="119" d="100"/>
        </p:scale>
        <p:origin x="336" y="102"/>
      </p:cViewPr>
      <p:guideLst>
        <p:guide pos="7446"/>
        <p:guide orient="horz" pos="1570"/>
        <p:guide pos="597"/>
        <p:guide pos="31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7" d="100"/>
          <a:sy n="57" d="100"/>
        </p:scale>
        <p:origin x="21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1FF7101-BE08-4383-A3E8-712EFE9A6D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B5FF62-A82F-4E96-9B51-A5DD4F6593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9312C-9B75-4158-A87A-6BC9CF8F68A7}" type="datetimeFigureOut">
              <a:rPr lang="ko-KR" altLang="en-US" smtClean="0"/>
              <a:t>2021-03-31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33F3BF-9E06-4E70-8868-1A4B72ECBE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ECD775-5918-4CD9-9D08-E930198F7D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F50ED-05A2-4120-A837-1B5B10A846F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5495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3-30T09:39:20.33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2469 5644 0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C3669-D88B-4F7F-9455-038CA2DD0032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3DB92-BFA5-4A50-87AB-00F85205B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860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F078A-8EB4-44F9-A20C-316732034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7166F7-4CE7-410B-B970-24AD33CEC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8342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>
            <a:extLst>
              <a:ext uri="{FF2B5EF4-FFF2-40B4-BE49-F238E27FC236}">
                <a16:creationId xmlns:a16="http://schemas.microsoft.com/office/drawing/2014/main" id="{CA857993-2BDC-4DF1-859C-3693EE94B2F2}"/>
              </a:ext>
            </a:extLst>
          </p:cNvPr>
          <p:cNvSpPr txBox="1">
            <a:spLocks/>
          </p:cNvSpPr>
          <p:nvPr userDrawn="1"/>
        </p:nvSpPr>
        <p:spPr>
          <a:xfrm>
            <a:off x="11594408" y="6369392"/>
            <a:ext cx="235642" cy="12311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fld id="{E87B873B-3CA8-4E89-848C-B627EB7EC49A}" type="slidenum">
              <a:rPr lang="ko-KR" altLang="en-US" sz="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‹#›</a:t>
            </a:fld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42946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227" userDrawn="1">
          <p15:clr>
            <a:srgbClr val="FBAE40"/>
          </p15:clr>
        </p15:guide>
        <p15:guide id="4" pos="7454" userDrawn="1">
          <p15:clr>
            <a:srgbClr val="FBAE40"/>
          </p15:clr>
        </p15:guide>
        <p15:guide id="5" orient="horz" pos="227" userDrawn="1">
          <p15:clr>
            <a:srgbClr val="FBAE40"/>
          </p15:clr>
        </p15:guide>
        <p15:guide id="6" orient="horz" pos="409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2AE9C67F-9F37-4383-A579-FDCF8BF4B131}"/>
              </a:ext>
            </a:extLst>
          </p:cNvPr>
          <p:cNvSpPr txBox="1">
            <a:spLocks/>
          </p:cNvSpPr>
          <p:nvPr userDrawn="1"/>
        </p:nvSpPr>
        <p:spPr>
          <a:xfrm>
            <a:off x="360363" y="6351687"/>
            <a:ext cx="1117294" cy="153888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자료구조 멘토 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김혜원</a:t>
            </a:r>
          </a:p>
        </p:txBody>
      </p:sp>
    </p:spTree>
    <p:extLst>
      <p:ext uri="{BB962C8B-B14F-4D97-AF65-F5344CB8AC3E}">
        <p14:creationId xmlns:p14="http://schemas.microsoft.com/office/powerpoint/2010/main" val="174762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27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7452" userDrawn="1">
          <p15:clr>
            <a:srgbClr val="F26B43"/>
          </p15:clr>
        </p15:guide>
        <p15:guide id="5" orient="horz" pos="225" userDrawn="1">
          <p15:clr>
            <a:srgbClr val="F26B43"/>
          </p15:clr>
        </p15:guide>
        <p15:guide id="6" orient="horz" pos="409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70744-BB5D-497C-9426-163A371AB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3" y="357188"/>
            <a:ext cx="7386638" cy="3323987"/>
          </a:xfrm>
        </p:spPr>
        <p:txBody>
          <a:bodyPr wrap="none" lIns="0" tIns="0" rIns="0" bIns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02</a:t>
            </a:r>
            <a:br>
              <a:rPr lang="en-US" altLang="ko-KR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0&amp;1 Study</a:t>
            </a:r>
            <a:br>
              <a:rPr lang="en-US" altLang="ko-KR" sz="7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7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Stack &amp; Queue</a:t>
            </a:r>
            <a:r>
              <a:rPr lang="en-US" altLang="ko-KR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7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	</a:t>
            </a:r>
            <a:endParaRPr lang="ko-KR" altLang="en-US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B62482-7834-4ECD-A2AC-CB605F8A3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363" y="3588842"/>
            <a:ext cx="1213474" cy="184666"/>
          </a:xfrm>
        </p:spPr>
        <p:txBody>
          <a:bodyPr vert="horz" wrap="none" lIns="0" tIns="0" rIns="0" bIns="0" rtlCol="0" anchor="t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Stack and Queue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30742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70744-BB5D-497C-9426-163A371ABA1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60363" y="847725"/>
            <a:ext cx="2665794" cy="1107996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7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Queue</a:t>
            </a:r>
            <a:endParaRPr lang="ko-KR" altLang="en-US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B62482-7834-4ECD-A2AC-CB605F8A3DB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363" y="357188"/>
            <a:ext cx="1331390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Part 02 –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02 Queue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45" name="부제목 2">
            <a:extLst>
              <a:ext uri="{FF2B5EF4-FFF2-40B4-BE49-F238E27FC236}">
                <a16:creationId xmlns:a16="http://schemas.microsoft.com/office/drawing/2014/main" id="{20B6FA69-0305-47E3-9F0F-F85B57ED595E}"/>
              </a:ext>
            </a:extLst>
          </p:cNvPr>
          <p:cNvSpPr txBox="1">
            <a:spLocks/>
          </p:cNvSpPr>
          <p:nvPr/>
        </p:nvSpPr>
        <p:spPr>
          <a:xfrm>
            <a:off x="956127" y="2500764"/>
            <a:ext cx="2632131" cy="822020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#include &lt;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queue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 &gt;</a:t>
            </a:r>
          </a:p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queue &lt;int&gt; q ;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695520F3-37AE-4A38-8AE6-65432E67FFE5}"/>
              </a:ext>
            </a:extLst>
          </p:cNvPr>
          <p:cNvSpPr txBox="1">
            <a:spLocks/>
          </p:cNvSpPr>
          <p:nvPr/>
        </p:nvSpPr>
        <p:spPr>
          <a:xfrm>
            <a:off x="956127" y="3995347"/>
            <a:ext cx="2850139" cy="189975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 err="1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Myeongjo" charset="-127"/>
              </a:rPr>
              <a:t>q.front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Myeongjo" charset="-127"/>
              </a:rPr>
              <a:t>();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		</a:t>
            </a:r>
          </a:p>
          <a:p>
            <a:pPr algn="l"/>
            <a:r>
              <a:rPr lang="en-US" altLang="ko-KR" sz="2000" dirty="0" err="1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Myeongjo" charset="-127"/>
              </a:rPr>
              <a:t>q.back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Myeongjo" charset="-127"/>
              </a:rPr>
              <a:t>(); </a:t>
            </a:r>
          </a:p>
          <a:p>
            <a:pPr algn="l"/>
            <a:r>
              <a:rPr lang="en-US" altLang="ko-KR" sz="2000" dirty="0" err="1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Myeongjo" charset="-127"/>
              </a:rPr>
              <a:t>q.size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Myeongjo" charset="-127"/>
              </a:rPr>
              <a:t>();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	</a:t>
            </a:r>
          </a:p>
          <a:p>
            <a:pPr algn="l"/>
            <a:r>
              <a:rPr lang="en-US" altLang="ko-KR" sz="2000" dirty="0" err="1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Myeongjo" charset="-127"/>
              </a:rPr>
              <a:t>q.empty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Myeongjo" charset="-127"/>
              </a:rPr>
              <a:t>();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	</a:t>
            </a:r>
          </a:p>
          <a:p>
            <a:pPr algn="l"/>
            <a:r>
              <a:rPr lang="en-US" altLang="ko-KR" sz="2000" dirty="0" err="1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Myeongjo" charset="-127"/>
              </a:rPr>
              <a:t>q.push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Myeongjo" charset="-127"/>
              </a:rPr>
              <a:t>(x);/  </a:t>
            </a:r>
            <a:r>
              <a:rPr lang="en-US" altLang="ko-KR" sz="2000" dirty="0" err="1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Myeongjo" charset="-127"/>
              </a:rPr>
              <a:t>q.pop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Myeongjo" charset="-127"/>
              </a:rPr>
              <a:t>();       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Nanum Myeongjo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BF0C069C-1E6E-452F-879B-F105BFB4E394}"/>
              </a:ext>
            </a:extLst>
          </p:cNvPr>
          <p:cNvSpPr txBox="1">
            <a:spLocks/>
          </p:cNvSpPr>
          <p:nvPr/>
        </p:nvSpPr>
        <p:spPr>
          <a:xfrm>
            <a:off x="4951864" y="4001373"/>
            <a:ext cx="4084131" cy="189975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queue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에서 가장 먼저 들어온 값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Nanum Myeongjo" charset="-127"/>
            </a:endParaRPr>
          </a:p>
          <a:p>
            <a:pPr algn="l"/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queue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에서 가장 늦게 들어온 값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Nanum Myeongjo" charset="-127"/>
            </a:endParaRPr>
          </a:p>
          <a:p>
            <a:pPr algn="l"/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queue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에 저장된 값의 개수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Nanum Myeongjo" charset="-127"/>
            </a:endParaRPr>
          </a:p>
          <a:p>
            <a:pPr algn="l"/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queue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가 비어 있는지 확인함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Nanum Myeongjo" charset="-127"/>
            </a:endParaRPr>
          </a:p>
          <a:p>
            <a:pPr algn="l"/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queue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에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x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값을 추가함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/front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값을  지움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Nanum Myeo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3516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70744-BB5D-497C-9426-163A371AB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7626" y="4266853"/>
            <a:ext cx="7941277" cy="1107996"/>
          </a:xfrm>
        </p:spPr>
        <p:txBody>
          <a:bodyPr wrap="none" lIns="0" tIns="0" rIns="0" bIns="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altLang="ko-KR" sz="7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End of Document</a:t>
            </a:r>
            <a:endParaRPr lang="ko-KR" altLang="en-US" sz="7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B62482-7834-4ECD-A2AC-CB605F8A3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37892" y="4082187"/>
            <a:ext cx="1021113" cy="184666"/>
          </a:xfrm>
        </p:spPr>
        <p:txBody>
          <a:bodyPr vert="horz" wrap="none" lIns="0" tIns="0" rIns="0" bIns="0" rtlCol="0" anchor="t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Stack &amp; Queue</a:t>
            </a:r>
            <a:endParaRPr lang="ko-KR" altLang="en-US" sz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B8E7352E-2044-4A3A-B501-B8D6BCC0AC53}"/>
              </a:ext>
            </a:extLst>
          </p:cNvPr>
          <p:cNvSpPr txBox="1">
            <a:spLocks/>
          </p:cNvSpPr>
          <p:nvPr/>
        </p:nvSpPr>
        <p:spPr>
          <a:xfrm>
            <a:off x="360363" y="357188"/>
            <a:ext cx="1082027" cy="553998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02</a:t>
            </a:r>
            <a:br>
              <a:rPr lang="en-US" altLang="ko-KR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0&amp;1 Study</a:t>
            </a:r>
            <a:br>
              <a:rPr lang="en-US" altLang="ko-KR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Stack &amp; Queue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7586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70744-BB5D-497C-9426-163A371AB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3" y="847579"/>
            <a:ext cx="2515112" cy="1107996"/>
          </a:xfrm>
        </p:spPr>
        <p:txBody>
          <a:bodyPr wrap="none" lIns="0" tIns="0" rIns="0" bIns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7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</a:t>
            </a:r>
            <a:endParaRPr lang="ko-KR" altLang="en-US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B62482-7834-4ECD-A2AC-CB605F8A3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363" y="357188"/>
            <a:ext cx="1269578" cy="184666"/>
          </a:xfrm>
        </p:spPr>
        <p:txBody>
          <a:bodyPr vert="horz" wrap="none" lIns="0" tIns="0" rIns="0" bIns="0" rtlCol="0" anchor="t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02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Stack &amp; Queue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A8428BA-97E1-46C5-AC3A-F3A92B3B1948}"/>
              </a:ext>
            </a:extLst>
          </p:cNvPr>
          <p:cNvSpPr/>
          <p:nvPr/>
        </p:nvSpPr>
        <p:spPr>
          <a:xfrm>
            <a:off x="8659184" y="3570514"/>
            <a:ext cx="2822523" cy="2298700"/>
          </a:xfrm>
          <a:prstGeom prst="roundRect">
            <a:avLst>
              <a:gd name="adj" fmla="val 7275"/>
            </a:avLst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77E63B85-F1A5-4530-B390-BBB056D83C29}"/>
              </a:ext>
            </a:extLst>
          </p:cNvPr>
          <p:cNvSpPr txBox="1">
            <a:spLocks/>
          </p:cNvSpPr>
          <p:nvPr/>
        </p:nvSpPr>
        <p:spPr>
          <a:xfrm>
            <a:off x="8695830" y="3432954"/>
            <a:ext cx="426399" cy="12311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2</a:t>
            </a:r>
            <a:r>
              <a:rPr lang="en-US" altLang="ko-KR" sz="800" baseline="30000" dirty="0">
                <a:solidFill>
                  <a:schemeClr val="bg1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nd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 Week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EB02163-45A7-4912-8B91-AA79AA81BCA3}"/>
              </a:ext>
            </a:extLst>
          </p:cNvPr>
          <p:cNvSpPr txBox="1">
            <a:spLocks/>
          </p:cNvSpPr>
          <p:nvPr/>
        </p:nvSpPr>
        <p:spPr>
          <a:xfrm>
            <a:off x="8951284" y="4319115"/>
            <a:ext cx="1399422" cy="24622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Stack &amp; Queue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부제목 2">
            <a:extLst>
              <a:ext uri="{FF2B5EF4-FFF2-40B4-BE49-F238E27FC236}">
                <a16:creationId xmlns:a16="http://schemas.microsoft.com/office/drawing/2014/main" id="{EA69D978-7BFC-4562-920F-D7B8049C6A17}"/>
              </a:ext>
            </a:extLst>
          </p:cNvPr>
          <p:cNvSpPr txBox="1">
            <a:spLocks/>
          </p:cNvSpPr>
          <p:nvPr/>
        </p:nvSpPr>
        <p:spPr>
          <a:xfrm>
            <a:off x="8951284" y="3688039"/>
            <a:ext cx="1501437" cy="615553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PART2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</p:txBody>
      </p:sp>
      <p:sp>
        <p:nvSpPr>
          <p:cNvPr id="56" name="부제목 2">
            <a:extLst>
              <a:ext uri="{FF2B5EF4-FFF2-40B4-BE49-F238E27FC236}">
                <a16:creationId xmlns:a16="http://schemas.microsoft.com/office/drawing/2014/main" id="{A208093E-0172-4B57-A560-53616847E863}"/>
              </a:ext>
            </a:extLst>
          </p:cNvPr>
          <p:cNvSpPr txBox="1">
            <a:spLocks/>
          </p:cNvSpPr>
          <p:nvPr/>
        </p:nvSpPr>
        <p:spPr>
          <a:xfrm>
            <a:off x="8912784" y="4744324"/>
            <a:ext cx="625171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01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Stack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57" name="부제목 2">
            <a:extLst>
              <a:ext uri="{FF2B5EF4-FFF2-40B4-BE49-F238E27FC236}">
                <a16:creationId xmlns:a16="http://schemas.microsoft.com/office/drawing/2014/main" id="{5A719085-7A6A-4808-8000-AA02B5624BA9}"/>
              </a:ext>
            </a:extLst>
          </p:cNvPr>
          <p:cNvSpPr txBox="1">
            <a:spLocks/>
          </p:cNvSpPr>
          <p:nvPr/>
        </p:nvSpPr>
        <p:spPr>
          <a:xfrm>
            <a:off x="8912784" y="4985991"/>
            <a:ext cx="684483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02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Queue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58" name="부제목 2">
            <a:extLst>
              <a:ext uri="{FF2B5EF4-FFF2-40B4-BE49-F238E27FC236}">
                <a16:creationId xmlns:a16="http://schemas.microsoft.com/office/drawing/2014/main" id="{9CF323D4-47D5-4D6A-9418-4BFC069CD379}"/>
              </a:ext>
            </a:extLst>
          </p:cNvPr>
          <p:cNvSpPr txBox="1">
            <a:spLocks/>
          </p:cNvSpPr>
          <p:nvPr/>
        </p:nvSpPr>
        <p:spPr>
          <a:xfrm>
            <a:off x="8912784" y="5227658"/>
            <a:ext cx="537006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03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Q&amp;A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73063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70744-BB5D-497C-9426-163A371ABA1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60363" y="847725"/>
            <a:ext cx="2281074" cy="1107996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7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Stack</a:t>
            </a:r>
            <a:endParaRPr lang="ko-KR" altLang="en-US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B62482-7834-4ECD-A2AC-CB605F8A3DB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363" y="357188"/>
            <a:ext cx="1272080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Part 02 –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 Stack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45" name="부제목 2">
            <a:extLst>
              <a:ext uri="{FF2B5EF4-FFF2-40B4-BE49-F238E27FC236}">
                <a16:creationId xmlns:a16="http://schemas.microsoft.com/office/drawing/2014/main" id="{20B6FA69-0305-47E3-9F0F-F85B57ED595E}"/>
              </a:ext>
            </a:extLst>
          </p:cNvPr>
          <p:cNvSpPr txBox="1">
            <a:spLocks/>
          </p:cNvSpPr>
          <p:nvPr/>
        </p:nvSpPr>
        <p:spPr>
          <a:xfrm>
            <a:off x="958187" y="2502387"/>
            <a:ext cx="2511906" cy="822020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#include &lt;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stack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 &gt;</a:t>
            </a:r>
          </a:p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stack &lt;int&gt; s;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9FFD1E53-84AE-4934-8DB5-21346A7113A5}"/>
              </a:ext>
            </a:extLst>
          </p:cNvPr>
          <p:cNvSpPr txBox="1">
            <a:spLocks/>
          </p:cNvSpPr>
          <p:nvPr/>
        </p:nvSpPr>
        <p:spPr>
          <a:xfrm>
            <a:off x="956127" y="4136131"/>
            <a:ext cx="6736578" cy="131324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Last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in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first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out !!</a:t>
            </a:r>
          </a:p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가장 마지막에 들어간 값이 가장 먼저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!</a:t>
            </a:r>
          </a:p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처음 들어간 값이 가장 마지막에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!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688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70744-BB5D-497C-9426-163A371ABA1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60363" y="847725"/>
            <a:ext cx="2281074" cy="1107996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7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Stack</a:t>
            </a:r>
            <a:endParaRPr lang="ko-KR" altLang="en-US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B62482-7834-4ECD-A2AC-CB605F8A3DB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363" y="357188"/>
            <a:ext cx="1272080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Part 02 –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 Stack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9C99BA5-67D0-46C8-9F4D-40EA8C27E6D1}"/>
              </a:ext>
            </a:extLst>
          </p:cNvPr>
          <p:cNvGrpSpPr/>
          <p:nvPr/>
        </p:nvGrpSpPr>
        <p:grpSpPr>
          <a:xfrm>
            <a:off x="4539956" y="2173919"/>
            <a:ext cx="4320103" cy="4325306"/>
            <a:chOff x="3935895" y="2532694"/>
            <a:chExt cx="4320103" cy="432530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54D3418-FFC5-4492-ABC6-372689FD19A1}"/>
                </a:ext>
              </a:extLst>
            </p:cNvPr>
            <p:cNvSpPr/>
            <p:nvPr/>
          </p:nvSpPr>
          <p:spPr>
            <a:xfrm>
              <a:off x="5015998" y="2538000"/>
              <a:ext cx="2160000" cy="4320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0" name="직선 연결선[R] 4">
              <a:extLst>
                <a:ext uri="{FF2B5EF4-FFF2-40B4-BE49-F238E27FC236}">
                  <a16:creationId xmlns:a16="http://schemas.microsoft.com/office/drawing/2014/main" id="{087D202A-7CB4-464C-88F8-AF5727F5D607}"/>
                </a:ext>
              </a:extLst>
            </p:cNvPr>
            <p:cNvCxnSpPr/>
            <p:nvPr/>
          </p:nvCxnSpPr>
          <p:spPr>
            <a:xfrm flipH="1">
              <a:off x="3935895" y="2544417"/>
              <a:ext cx="108000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[R] 9">
              <a:extLst>
                <a:ext uri="{FF2B5EF4-FFF2-40B4-BE49-F238E27FC236}">
                  <a16:creationId xmlns:a16="http://schemas.microsoft.com/office/drawing/2014/main" id="{7FAE2093-51BC-4FD5-9670-B72E81200124}"/>
                </a:ext>
              </a:extLst>
            </p:cNvPr>
            <p:cNvCxnSpPr/>
            <p:nvPr/>
          </p:nvCxnSpPr>
          <p:spPr>
            <a:xfrm flipH="1">
              <a:off x="7175998" y="2544417"/>
              <a:ext cx="108000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[R] 10">
              <a:extLst>
                <a:ext uri="{FF2B5EF4-FFF2-40B4-BE49-F238E27FC236}">
                  <a16:creationId xmlns:a16="http://schemas.microsoft.com/office/drawing/2014/main" id="{399A5F81-F8DC-492E-A31C-00AE31B47307}"/>
                </a:ext>
              </a:extLst>
            </p:cNvPr>
            <p:cNvCxnSpPr/>
            <p:nvPr/>
          </p:nvCxnSpPr>
          <p:spPr>
            <a:xfrm flipH="1">
              <a:off x="5029250" y="2532694"/>
              <a:ext cx="212400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18EDB6-F085-447F-B638-D50A62C8F8DD}"/>
              </a:ext>
            </a:extLst>
          </p:cNvPr>
          <p:cNvSpPr/>
          <p:nvPr/>
        </p:nvSpPr>
        <p:spPr>
          <a:xfrm>
            <a:off x="5785608" y="5743575"/>
            <a:ext cx="1847850" cy="647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AA2E66-70A6-492D-A0B2-F75128026F40}"/>
              </a:ext>
            </a:extLst>
          </p:cNvPr>
          <p:cNvSpPr/>
          <p:nvPr/>
        </p:nvSpPr>
        <p:spPr>
          <a:xfrm>
            <a:off x="5785608" y="4959873"/>
            <a:ext cx="1847850" cy="647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DEEE86-B5E7-4FCB-A04A-B74E29FAAE2C}"/>
              </a:ext>
            </a:extLst>
          </p:cNvPr>
          <p:cNvSpPr/>
          <p:nvPr/>
        </p:nvSpPr>
        <p:spPr>
          <a:xfrm>
            <a:off x="5785608" y="4176171"/>
            <a:ext cx="1847850" cy="647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6144A885-ED60-42BC-AFD4-43D0171701D7}"/>
              </a:ext>
            </a:extLst>
          </p:cNvPr>
          <p:cNvSpPr txBox="1">
            <a:spLocks/>
          </p:cNvSpPr>
          <p:nvPr/>
        </p:nvSpPr>
        <p:spPr>
          <a:xfrm>
            <a:off x="958187" y="2502387"/>
            <a:ext cx="2640146" cy="180113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#include &lt;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stack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 &gt;</a:t>
            </a:r>
          </a:p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stack &lt;int&gt; s ;</a:t>
            </a:r>
          </a:p>
          <a:p>
            <a:pPr algn="l">
              <a:lnSpc>
                <a:spcPct val="114000"/>
              </a:lnSpc>
              <a:spcBef>
                <a:spcPct val="0"/>
              </a:spcBef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s.push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( x ) ;</a:t>
            </a:r>
          </a:p>
        </p:txBody>
      </p:sp>
    </p:spTree>
    <p:extLst>
      <p:ext uri="{BB962C8B-B14F-4D97-AF65-F5344CB8AC3E}">
        <p14:creationId xmlns:p14="http://schemas.microsoft.com/office/powerpoint/2010/main" val="150822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70744-BB5D-497C-9426-163A371ABA1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60363" y="847725"/>
            <a:ext cx="2281074" cy="1107996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7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Stack</a:t>
            </a:r>
            <a:endParaRPr lang="ko-KR" altLang="en-US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B62482-7834-4ECD-A2AC-CB605F8A3DB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363" y="357188"/>
            <a:ext cx="1272080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Part 02 –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 Stack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9C99BA5-67D0-46C8-9F4D-40EA8C27E6D1}"/>
              </a:ext>
            </a:extLst>
          </p:cNvPr>
          <p:cNvGrpSpPr/>
          <p:nvPr/>
        </p:nvGrpSpPr>
        <p:grpSpPr>
          <a:xfrm>
            <a:off x="4539956" y="2173919"/>
            <a:ext cx="4320103" cy="4325306"/>
            <a:chOff x="3935895" y="2532694"/>
            <a:chExt cx="4320103" cy="432530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54D3418-FFC5-4492-ABC6-372689FD19A1}"/>
                </a:ext>
              </a:extLst>
            </p:cNvPr>
            <p:cNvSpPr/>
            <p:nvPr/>
          </p:nvSpPr>
          <p:spPr>
            <a:xfrm>
              <a:off x="5015998" y="2538000"/>
              <a:ext cx="2160000" cy="4320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0" name="직선 연결선[R] 4">
              <a:extLst>
                <a:ext uri="{FF2B5EF4-FFF2-40B4-BE49-F238E27FC236}">
                  <a16:creationId xmlns:a16="http://schemas.microsoft.com/office/drawing/2014/main" id="{087D202A-7CB4-464C-88F8-AF5727F5D607}"/>
                </a:ext>
              </a:extLst>
            </p:cNvPr>
            <p:cNvCxnSpPr/>
            <p:nvPr/>
          </p:nvCxnSpPr>
          <p:spPr>
            <a:xfrm flipH="1">
              <a:off x="3935895" y="2544417"/>
              <a:ext cx="108000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[R] 9">
              <a:extLst>
                <a:ext uri="{FF2B5EF4-FFF2-40B4-BE49-F238E27FC236}">
                  <a16:creationId xmlns:a16="http://schemas.microsoft.com/office/drawing/2014/main" id="{7FAE2093-51BC-4FD5-9670-B72E81200124}"/>
                </a:ext>
              </a:extLst>
            </p:cNvPr>
            <p:cNvCxnSpPr/>
            <p:nvPr/>
          </p:nvCxnSpPr>
          <p:spPr>
            <a:xfrm flipH="1">
              <a:off x="7175998" y="2544417"/>
              <a:ext cx="108000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[R] 10">
              <a:extLst>
                <a:ext uri="{FF2B5EF4-FFF2-40B4-BE49-F238E27FC236}">
                  <a16:creationId xmlns:a16="http://schemas.microsoft.com/office/drawing/2014/main" id="{399A5F81-F8DC-492E-A31C-00AE31B47307}"/>
                </a:ext>
              </a:extLst>
            </p:cNvPr>
            <p:cNvCxnSpPr/>
            <p:nvPr/>
          </p:nvCxnSpPr>
          <p:spPr>
            <a:xfrm flipH="1">
              <a:off x="5029250" y="2532694"/>
              <a:ext cx="212400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18EDB6-F085-447F-B638-D50A62C8F8DD}"/>
              </a:ext>
            </a:extLst>
          </p:cNvPr>
          <p:cNvSpPr/>
          <p:nvPr/>
        </p:nvSpPr>
        <p:spPr>
          <a:xfrm>
            <a:off x="5785608" y="5743575"/>
            <a:ext cx="1847850" cy="647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AA2E66-70A6-492D-A0B2-F75128026F40}"/>
              </a:ext>
            </a:extLst>
          </p:cNvPr>
          <p:cNvSpPr/>
          <p:nvPr/>
        </p:nvSpPr>
        <p:spPr>
          <a:xfrm>
            <a:off x="5785608" y="4959873"/>
            <a:ext cx="1847850" cy="647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DEEE86-B5E7-4FCB-A04A-B74E29FAAE2C}"/>
              </a:ext>
            </a:extLst>
          </p:cNvPr>
          <p:cNvSpPr/>
          <p:nvPr/>
        </p:nvSpPr>
        <p:spPr>
          <a:xfrm>
            <a:off x="5785608" y="4176171"/>
            <a:ext cx="1847850" cy="647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6144A885-ED60-42BC-AFD4-43D0171701D7}"/>
              </a:ext>
            </a:extLst>
          </p:cNvPr>
          <p:cNvSpPr txBox="1">
            <a:spLocks/>
          </p:cNvSpPr>
          <p:nvPr/>
        </p:nvSpPr>
        <p:spPr>
          <a:xfrm>
            <a:off x="958187" y="2502387"/>
            <a:ext cx="2640146" cy="2155270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#include &lt;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stack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 &gt;</a:t>
            </a:r>
          </a:p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stack &lt;int&gt; s ;</a:t>
            </a:r>
          </a:p>
          <a:p>
            <a:pPr algn="l">
              <a:lnSpc>
                <a:spcPct val="114000"/>
              </a:lnSpc>
              <a:spcBef>
                <a:spcPct val="0"/>
              </a:spcBef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s.push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( x ) ;</a:t>
            </a:r>
          </a:p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s.pop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();</a:t>
            </a:r>
          </a:p>
        </p:txBody>
      </p:sp>
      <p:sp>
        <p:nvSpPr>
          <p:cNvPr id="7" name="설명선: 왼쪽 화살표 6">
            <a:extLst>
              <a:ext uri="{FF2B5EF4-FFF2-40B4-BE49-F238E27FC236}">
                <a16:creationId xmlns:a16="http://schemas.microsoft.com/office/drawing/2014/main" id="{2D98E743-6BDA-47CB-9D34-AE436FB9F537}"/>
              </a:ext>
            </a:extLst>
          </p:cNvPr>
          <p:cNvSpPr/>
          <p:nvPr/>
        </p:nvSpPr>
        <p:spPr>
          <a:xfrm>
            <a:off x="8073108" y="4151817"/>
            <a:ext cx="2057400" cy="752466"/>
          </a:xfrm>
          <a:prstGeom prst="leftArrowCallout">
            <a:avLst>
              <a:gd name="adj1" fmla="val 32595"/>
              <a:gd name="adj2" fmla="val 25000"/>
              <a:gd name="adj3" fmla="val 25000"/>
              <a:gd name="adj4" fmla="val 8025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s.top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sp>
        <p:nvSpPr>
          <p:cNvPr id="21" name="설명선: 왼쪽 화살표 20">
            <a:extLst>
              <a:ext uri="{FF2B5EF4-FFF2-40B4-BE49-F238E27FC236}">
                <a16:creationId xmlns:a16="http://schemas.microsoft.com/office/drawing/2014/main" id="{4F38CAA1-21E5-42F2-91B4-DACF419C7D55}"/>
              </a:ext>
            </a:extLst>
          </p:cNvPr>
          <p:cNvSpPr/>
          <p:nvPr/>
        </p:nvSpPr>
        <p:spPr>
          <a:xfrm>
            <a:off x="8073108" y="4904283"/>
            <a:ext cx="2057400" cy="752466"/>
          </a:xfrm>
          <a:prstGeom prst="leftArrowCallout">
            <a:avLst>
              <a:gd name="adj1" fmla="val 32595"/>
              <a:gd name="adj2" fmla="val 25000"/>
              <a:gd name="adj3" fmla="val 25000"/>
              <a:gd name="adj4" fmla="val 8025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s.top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sp>
        <p:nvSpPr>
          <p:cNvPr id="22" name="설명선: 왼쪽 화살표 21">
            <a:extLst>
              <a:ext uri="{FF2B5EF4-FFF2-40B4-BE49-F238E27FC236}">
                <a16:creationId xmlns:a16="http://schemas.microsoft.com/office/drawing/2014/main" id="{C37677BC-7053-43C9-8EB1-CDD5A4267755}"/>
              </a:ext>
            </a:extLst>
          </p:cNvPr>
          <p:cNvSpPr/>
          <p:nvPr/>
        </p:nvSpPr>
        <p:spPr>
          <a:xfrm>
            <a:off x="8073108" y="5656749"/>
            <a:ext cx="2057400" cy="752466"/>
          </a:xfrm>
          <a:prstGeom prst="leftArrowCallout">
            <a:avLst>
              <a:gd name="adj1" fmla="val 32595"/>
              <a:gd name="adj2" fmla="val 25000"/>
              <a:gd name="adj3" fmla="val 25000"/>
              <a:gd name="adj4" fmla="val 8025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s.top</a:t>
            </a:r>
            <a:r>
              <a:rPr lang="en-US" altLang="ko-KR" dirty="0"/>
              <a:t>();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0FE147C5-2038-4D33-8159-963CD696A91B}"/>
                  </a:ext>
                </a:extLst>
              </p14:cNvPr>
              <p14:cNvContentPartPr/>
              <p14:nvPr/>
            </p14:nvContentPartPr>
            <p14:xfrm>
              <a:off x="1492848" y="2031840"/>
              <a:ext cx="3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0FE147C5-2038-4D33-8159-963CD696A9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3488" y="20224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31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7" grpId="0" animBg="1"/>
      <p:bldP spid="21" grpId="0" animBg="1"/>
      <p:bldP spid="21" grpId="1" animBg="1"/>
      <p:bldP spid="22" grpId="0" animBg="1"/>
      <p:bldP spid="2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70744-BB5D-497C-9426-163A371ABA1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60363" y="847725"/>
            <a:ext cx="2281074" cy="1107996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7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Stack</a:t>
            </a:r>
            <a:endParaRPr lang="ko-KR" altLang="en-US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B62482-7834-4ECD-A2AC-CB605F8A3DB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363" y="357188"/>
            <a:ext cx="1272080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Part 02 –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 Stack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45" name="부제목 2">
            <a:extLst>
              <a:ext uri="{FF2B5EF4-FFF2-40B4-BE49-F238E27FC236}">
                <a16:creationId xmlns:a16="http://schemas.microsoft.com/office/drawing/2014/main" id="{20B6FA69-0305-47E3-9F0F-F85B57ED595E}"/>
              </a:ext>
            </a:extLst>
          </p:cNvPr>
          <p:cNvSpPr txBox="1">
            <a:spLocks/>
          </p:cNvSpPr>
          <p:nvPr/>
        </p:nvSpPr>
        <p:spPr>
          <a:xfrm>
            <a:off x="958187" y="2502387"/>
            <a:ext cx="2511906" cy="822020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#include &lt;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stack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 &gt;</a:t>
            </a:r>
          </a:p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stack &lt;int&gt; s ;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53AFE642-4EA6-4095-9540-EB9AFA1560D4}"/>
              </a:ext>
            </a:extLst>
          </p:cNvPr>
          <p:cNvSpPr txBox="1">
            <a:spLocks/>
          </p:cNvSpPr>
          <p:nvPr/>
        </p:nvSpPr>
        <p:spPr>
          <a:xfrm>
            <a:off x="955983" y="4112112"/>
            <a:ext cx="2978454" cy="14945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 err="1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Myeongjo" charset="-127"/>
              </a:rPr>
              <a:t>s.top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Myeongjo" charset="-127"/>
              </a:rPr>
              <a:t>();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		</a:t>
            </a:r>
          </a:p>
          <a:p>
            <a:pPr algn="l"/>
            <a:r>
              <a:rPr lang="en-US" altLang="ko-KR" sz="2000" dirty="0" err="1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Myeongjo" charset="-127"/>
              </a:rPr>
              <a:t>s.size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Myeongjo" charset="-127"/>
              </a:rPr>
              <a:t>();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	         </a:t>
            </a:r>
          </a:p>
          <a:p>
            <a:pPr algn="l"/>
            <a:r>
              <a:rPr lang="en-US" altLang="ko-KR" sz="2000" dirty="0" err="1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Myeongjo" charset="-127"/>
              </a:rPr>
              <a:t>s.empty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Myeongjo" charset="-127"/>
              </a:rPr>
              <a:t>();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	</a:t>
            </a:r>
          </a:p>
          <a:p>
            <a:pPr algn="l"/>
            <a:r>
              <a:rPr lang="en-US" altLang="ko-KR" sz="2000" dirty="0" err="1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Myeongjo" charset="-127"/>
              </a:rPr>
              <a:t>s.push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Myeongjo" charset="-127"/>
              </a:rPr>
              <a:t>(x); / </a:t>
            </a:r>
            <a:r>
              <a:rPr lang="en-US" altLang="ko-KR" sz="2000" dirty="0" err="1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Myeongjo" charset="-127"/>
              </a:rPr>
              <a:t>s.pop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Myeongjo" charset="-127"/>
              </a:rPr>
              <a:t>();        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Nanum Myeongjo" charset="-127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34B882B3-2C7C-40EC-B2F2-F72E9D539156}"/>
              </a:ext>
            </a:extLst>
          </p:cNvPr>
          <p:cNvSpPr txBox="1">
            <a:spLocks/>
          </p:cNvSpPr>
          <p:nvPr/>
        </p:nvSpPr>
        <p:spPr>
          <a:xfrm>
            <a:off x="4920791" y="4112112"/>
            <a:ext cx="5313470" cy="14945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stack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에서 가장 마지막에 들어온 값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Nanum Myeongjo" charset="-127"/>
            </a:endParaRPr>
          </a:p>
          <a:p>
            <a:pPr algn="l"/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stack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에 저장된 값의 개수 반환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Nanum Myeongjo" charset="-127"/>
            </a:endParaRPr>
          </a:p>
          <a:p>
            <a:pPr algn="l"/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stack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이 비어 있는지 확인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Nanum Myeongjo" charset="-127"/>
            </a:endParaRPr>
          </a:p>
          <a:p>
            <a:pPr algn="l"/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stack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에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x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값을 추가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/top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값을 지우기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Nanum Myeo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4327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70744-BB5D-497C-9426-163A371ABA1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60363" y="847725"/>
            <a:ext cx="2665794" cy="1107996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7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Queue</a:t>
            </a:r>
            <a:endParaRPr lang="ko-KR" altLang="en-US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B62482-7834-4ECD-A2AC-CB605F8A3DB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363" y="357188"/>
            <a:ext cx="1331390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Part 02 –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02 Queue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45" name="부제목 2">
            <a:extLst>
              <a:ext uri="{FF2B5EF4-FFF2-40B4-BE49-F238E27FC236}">
                <a16:creationId xmlns:a16="http://schemas.microsoft.com/office/drawing/2014/main" id="{20B6FA69-0305-47E3-9F0F-F85B57ED595E}"/>
              </a:ext>
            </a:extLst>
          </p:cNvPr>
          <p:cNvSpPr txBox="1">
            <a:spLocks/>
          </p:cNvSpPr>
          <p:nvPr/>
        </p:nvSpPr>
        <p:spPr>
          <a:xfrm>
            <a:off x="958187" y="2502387"/>
            <a:ext cx="2782813" cy="892232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#include &lt;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queue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 &gt;</a:t>
            </a:r>
          </a:p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queue &lt;int&gt; q;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9FFD1E53-84AE-4934-8DB5-21346A7113A5}"/>
              </a:ext>
            </a:extLst>
          </p:cNvPr>
          <p:cNvSpPr txBox="1">
            <a:spLocks/>
          </p:cNvSpPr>
          <p:nvPr/>
        </p:nvSpPr>
        <p:spPr>
          <a:xfrm>
            <a:off x="964371" y="4354245"/>
            <a:ext cx="5310749" cy="1313245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First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in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first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out !!</a:t>
            </a:r>
          </a:p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가장 먼저 들어간 값이 가장 먼저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!</a:t>
            </a:r>
          </a:p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가장 마지막에 들어간 값이 가장 마지막에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!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7199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70744-BB5D-497C-9426-163A371ABA1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60363" y="847725"/>
            <a:ext cx="2665794" cy="1107996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7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Queue</a:t>
            </a:r>
            <a:endParaRPr lang="ko-KR" altLang="en-US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B62482-7834-4ECD-A2AC-CB605F8A3DB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363" y="357188"/>
            <a:ext cx="1331390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Part 02 –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02 Queue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cxnSp>
        <p:nvCxnSpPr>
          <p:cNvPr id="19" name="직선 연결선[R] 2">
            <a:extLst>
              <a:ext uri="{FF2B5EF4-FFF2-40B4-BE49-F238E27FC236}">
                <a16:creationId xmlns:a16="http://schemas.microsoft.com/office/drawing/2014/main" id="{D1E1BF95-A782-4D42-827A-E474B80B238F}"/>
              </a:ext>
            </a:extLst>
          </p:cNvPr>
          <p:cNvCxnSpPr/>
          <p:nvPr/>
        </p:nvCxnSpPr>
        <p:spPr>
          <a:xfrm>
            <a:off x="1776000" y="3429000"/>
            <a:ext cx="8640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[R] 6">
            <a:extLst>
              <a:ext uri="{FF2B5EF4-FFF2-40B4-BE49-F238E27FC236}">
                <a16:creationId xmlns:a16="http://schemas.microsoft.com/office/drawing/2014/main" id="{76930AF5-59F7-4635-B8CC-84BF413EB4D3}"/>
              </a:ext>
            </a:extLst>
          </p:cNvPr>
          <p:cNvCxnSpPr/>
          <p:nvPr/>
        </p:nvCxnSpPr>
        <p:spPr>
          <a:xfrm>
            <a:off x="1776000" y="4507523"/>
            <a:ext cx="8640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A641E6-79B6-4FD1-9BD2-BF1B4E178350}"/>
              </a:ext>
            </a:extLst>
          </p:cNvPr>
          <p:cNvSpPr/>
          <p:nvPr/>
        </p:nvSpPr>
        <p:spPr>
          <a:xfrm>
            <a:off x="8136889" y="5389254"/>
            <a:ext cx="720000" cy="10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A</a:t>
            </a:r>
            <a:endParaRPr kumimoji="1" lang="ko-KR" altLang="en-US" dirty="0"/>
          </a:p>
        </p:txBody>
      </p:sp>
      <p:sp>
        <p:nvSpPr>
          <p:cNvPr id="22" name="아래쪽 화살표 설명선[D] 4">
            <a:extLst>
              <a:ext uri="{FF2B5EF4-FFF2-40B4-BE49-F238E27FC236}">
                <a16:creationId xmlns:a16="http://schemas.microsoft.com/office/drawing/2014/main" id="{B554DE96-AE5D-401C-B511-F41E908777A3}"/>
              </a:ext>
            </a:extLst>
          </p:cNvPr>
          <p:cNvSpPr/>
          <p:nvPr/>
        </p:nvSpPr>
        <p:spPr>
          <a:xfrm>
            <a:off x="1776000" y="2293910"/>
            <a:ext cx="720000" cy="1080000"/>
          </a:xfrm>
          <a:prstGeom prst="down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ko-KR" dirty="0"/>
              <a:t>front</a:t>
            </a:r>
            <a:endParaRPr kumimoji="1" lang="ko-KR" altLang="en-US" dirty="0"/>
          </a:p>
        </p:txBody>
      </p:sp>
      <p:sp>
        <p:nvSpPr>
          <p:cNvPr id="23" name="아래쪽 화살표 설명선[D] 11">
            <a:extLst>
              <a:ext uri="{FF2B5EF4-FFF2-40B4-BE49-F238E27FC236}">
                <a16:creationId xmlns:a16="http://schemas.microsoft.com/office/drawing/2014/main" id="{E94369B8-DE90-46B3-B0E9-59040F2B32F6}"/>
              </a:ext>
            </a:extLst>
          </p:cNvPr>
          <p:cNvSpPr/>
          <p:nvPr/>
        </p:nvSpPr>
        <p:spPr>
          <a:xfrm rot="10800000">
            <a:off x="1776000" y="4547601"/>
            <a:ext cx="720000" cy="1080000"/>
          </a:xfrm>
          <a:prstGeom prst="down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ko-KR" dirty="0"/>
              <a:t>back</a:t>
            </a:r>
            <a:endParaRPr kumimoji="1"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265CC9-5A34-4E3C-A3E7-C4A5AAE6CD1D}"/>
              </a:ext>
            </a:extLst>
          </p:cNvPr>
          <p:cNvSpPr/>
          <p:nvPr/>
        </p:nvSpPr>
        <p:spPr>
          <a:xfrm>
            <a:off x="9064076" y="5389254"/>
            <a:ext cx="720000" cy="10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</a:t>
            </a:r>
            <a:endParaRPr kumimoji="1"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46DF019-DC46-4B63-A486-E7EF063130AA}"/>
              </a:ext>
            </a:extLst>
          </p:cNvPr>
          <p:cNvSpPr/>
          <p:nvPr/>
        </p:nvSpPr>
        <p:spPr>
          <a:xfrm>
            <a:off x="9991263" y="5389254"/>
            <a:ext cx="720000" cy="10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</a:t>
            </a:r>
            <a:endParaRPr kumimoji="1"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29000EA-A136-490E-8D70-DB3832E03FAE}"/>
              </a:ext>
            </a:extLst>
          </p:cNvPr>
          <p:cNvSpPr/>
          <p:nvPr/>
        </p:nvSpPr>
        <p:spPr>
          <a:xfrm>
            <a:off x="1776000" y="3427523"/>
            <a:ext cx="720000" cy="10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A</a:t>
            </a:r>
            <a:endParaRPr kumimoji="1"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1E919E6-C837-44AD-87D2-361C72F29A0F}"/>
              </a:ext>
            </a:extLst>
          </p:cNvPr>
          <p:cNvSpPr/>
          <p:nvPr/>
        </p:nvSpPr>
        <p:spPr>
          <a:xfrm>
            <a:off x="2703187" y="3427523"/>
            <a:ext cx="720000" cy="10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</a:t>
            </a:r>
            <a:endParaRPr kumimoji="1"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12FE4EB-13CD-439D-B355-C2013D471B34}"/>
              </a:ext>
            </a:extLst>
          </p:cNvPr>
          <p:cNvSpPr/>
          <p:nvPr/>
        </p:nvSpPr>
        <p:spPr>
          <a:xfrm>
            <a:off x="3630374" y="3427523"/>
            <a:ext cx="720000" cy="10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</a:t>
            </a:r>
            <a:endParaRPr kumimoji="1" lang="ko-KR" altLang="en-US" dirty="0"/>
          </a:p>
        </p:txBody>
      </p:sp>
      <p:sp>
        <p:nvSpPr>
          <p:cNvPr id="29" name="아래쪽 화살표 설명선[D] 11">
            <a:extLst>
              <a:ext uri="{FF2B5EF4-FFF2-40B4-BE49-F238E27FC236}">
                <a16:creationId xmlns:a16="http://schemas.microsoft.com/office/drawing/2014/main" id="{3F8A8BCC-D74F-42E9-A8E9-70104D5F840B}"/>
              </a:ext>
            </a:extLst>
          </p:cNvPr>
          <p:cNvSpPr/>
          <p:nvPr/>
        </p:nvSpPr>
        <p:spPr>
          <a:xfrm rot="10800000">
            <a:off x="1775999" y="4547600"/>
            <a:ext cx="720000" cy="1080000"/>
          </a:xfrm>
          <a:prstGeom prst="down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ko-KR" dirty="0"/>
              <a:t>back</a:t>
            </a:r>
            <a:endParaRPr kumimoji="1" lang="ko-KR" altLang="en-US" dirty="0"/>
          </a:p>
        </p:txBody>
      </p:sp>
      <p:sp>
        <p:nvSpPr>
          <p:cNvPr id="30" name="아래쪽 화살표 설명선[D] 11">
            <a:extLst>
              <a:ext uri="{FF2B5EF4-FFF2-40B4-BE49-F238E27FC236}">
                <a16:creationId xmlns:a16="http://schemas.microsoft.com/office/drawing/2014/main" id="{3FB97756-8F02-459A-A3F5-D5353FC901D0}"/>
              </a:ext>
            </a:extLst>
          </p:cNvPr>
          <p:cNvSpPr/>
          <p:nvPr/>
        </p:nvSpPr>
        <p:spPr>
          <a:xfrm rot="10800000">
            <a:off x="2703184" y="4547600"/>
            <a:ext cx="720000" cy="1080000"/>
          </a:xfrm>
          <a:prstGeom prst="down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ko-KR" dirty="0"/>
              <a:t>back</a:t>
            </a:r>
            <a:endParaRPr kumimoji="1" lang="ko-KR" altLang="en-US" dirty="0"/>
          </a:p>
        </p:txBody>
      </p:sp>
      <p:sp>
        <p:nvSpPr>
          <p:cNvPr id="34" name="아래쪽 화살표 설명선[D] 11">
            <a:extLst>
              <a:ext uri="{FF2B5EF4-FFF2-40B4-BE49-F238E27FC236}">
                <a16:creationId xmlns:a16="http://schemas.microsoft.com/office/drawing/2014/main" id="{88694F3A-2A76-4D84-B09E-0A72F129302E}"/>
              </a:ext>
            </a:extLst>
          </p:cNvPr>
          <p:cNvSpPr/>
          <p:nvPr/>
        </p:nvSpPr>
        <p:spPr>
          <a:xfrm rot="10800000">
            <a:off x="3630056" y="4547600"/>
            <a:ext cx="720000" cy="1080000"/>
          </a:xfrm>
          <a:prstGeom prst="down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ko-KR" dirty="0"/>
              <a:t>back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6A93CE-1CC9-4C37-ADA7-6D1D048636B0}"/>
              </a:ext>
            </a:extLst>
          </p:cNvPr>
          <p:cNvSpPr/>
          <p:nvPr/>
        </p:nvSpPr>
        <p:spPr>
          <a:xfrm>
            <a:off x="3423187" y="1401723"/>
            <a:ext cx="1729961" cy="493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spcBef>
                <a:spcPct val="0"/>
              </a:spcBef>
            </a:pP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q.push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 x ) ;</a:t>
            </a:r>
          </a:p>
        </p:txBody>
      </p:sp>
    </p:spTree>
    <p:extLst>
      <p:ext uri="{BB962C8B-B14F-4D97-AF65-F5344CB8AC3E}">
        <p14:creationId xmlns:p14="http://schemas.microsoft.com/office/powerpoint/2010/main" val="175348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29" grpId="1" animBg="1"/>
      <p:bldP spid="30" grpId="0" animBg="1"/>
      <p:bldP spid="30" grpId="1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70744-BB5D-497C-9426-163A371ABA1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60363" y="847725"/>
            <a:ext cx="2665794" cy="1107996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7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Queue</a:t>
            </a:r>
            <a:endParaRPr lang="ko-KR" altLang="en-US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B62482-7834-4ECD-A2AC-CB605F8A3DB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363" y="357188"/>
            <a:ext cx="1331390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Part 02 –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02 Queue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cxnSp>
        <p:nvCxnSpPr>
          <p:cNvPr id="19" name="직선 연결선[R] 2">
            <a:extLst>
              <a:ext uri="{FF2B5EF4-FFF2-40B4-BE49-F238E27FC236}">
                <a16:creationId xmlns:a16="http://schemas.microsoft.com/office/drawing/2014/main" id="{D1E1BF95-A782-4D42-827A-E474B80B238F}"/>
              </a:ext>
            </a:extLst>
          </p:cNvPr>
          <p:cNvCxnSpPr/>
          <p:nvPr/>
        </p:nvCxnSpPr>
        <p:spPr>
          <a:xfrm>
            <a:off x="1776000" y="3429000"/>
            <a:ext cx="8640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[R] 6">
            <a:extLst>
              <a:ext uri="{FF2B5EF4-FFF2-40B4-BE49-F238E27FC236}">
                <a16:creationId xmlns:a16="http://schemas.microsoft.com/office/drawing/2014/main" id="{76930AF5-59F7-4635-B8CC-84BF413EB4D3}"/>
              </a:ext>
            </a:extLst>
          </p:cNvPr>
          <p:cNvCxnSpPr/>
          <p:nvPr/>
        </p:nvCxnSpPr>
        <p:spPr>
          <a:xfrm>
            <a:off x="1776000" y="4507523"/>
            <a:ext cx="8640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아래쪽 화살표 설명선[D] 4">
            <a:extLst>
              <a:ext uri="{FF2B5EF4-FFF2-40B4-BE49-F238E27FC236}">
                <a16:creationId xmlns:a16="http://schemas.microsoft.com/office/drawing/2014/main" id="{B554DE96-AE5D-401C-B511-F41E908777A3}"/>
              </a:ext>
            </a:extLst>
          </p:cNvPr>
          <p:cNvSpPr/>
          <p:nvPr/>
        </p:nvSpPr>
        <p:spPr>
          <a:xfrm>
            <a:off x="1776000" y="2293910"/>
            <a:ext cx="720000" cy="1080000"/>
          </a:xfrm>
          <a:prstGeom prst="down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ko-KR" dirty="0"/>
              <a:t>front</a:t>
            </a:r>
            <a:endParaRPr kumimoji="1"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29000EA-A136-490E-8D70-DB3832E03FAE}"/>
              </a:ext>
            </a:extLst>
          </p:cNvPr>
          <p:cNvSpPr/>
          <p:nvPr/>
        </p:nvSpPr>
        <p:spPr>
          <a:xfrm>
            <a:off x="1776000" y="3427523"/>
            <a:ext cx="720000" cy="10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A</a:t>
            </a:r>
            <a:endParaRPr kumimoji="1"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1E919E6-C837-44AD-87D2-361C72F29A0F}"/>
              </a:ext>
            </a:extLst>
          </p:cNvPr>
          <p:cNvSpPr/>
          <p:nvPr/>
        </p:nvSpPr>
        <p:spPr>
          <a:xfrm>
            <a:off x="2703187" y="3427523"/>
            <a:ext cx="720000" cy="10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</a:t>
            </a:r>
            <a:endParaRPr kumimoji="1"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12FE4EB-13CD-439D-B355-C2013D471B34}"/>
              </a:ext>
            </a:extLst>
          </p:cNvPr>
          <p:cNvSpPr/>
          <p:nvPr/>
        </p:nvSpPr>
        <p:spPr>
          <a:xfrm>
            <a:off x="3630374" y="3427523"/>
            <a:ext cx="720000" cy="10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</a:t>
            </a:r>
            <a:endParaRPr kumimoji="1" lang="ko-KR" altLang="en-US" dirty="0"/>
          </a:p>
        </p:txBody>
      </p:sp>
      <p:sp>
        <p:nvSpPr>
          <p:cNvPr id="31" name="아래쪽 화살표 설명선[D] 4">
            <a:extLst>
              <a:ext uri="{FF2B5EF4-FFF2-40B4-BE49-F238E27FC236}">
                <a16:creationId xmlns:a16="http://schemas.microsoft.com/office/drawing/2014/main" id="{E9876A82-BE5E-4970-B6CD-7265E3DDDB9E}"/>
              </a:ext>
            </a:extLst>
          </p:cNvPr>
          <p:cNvSpPr/>
          <p:nvPr/>
        </p:nvSpPr>
        <p:spPr>
          <a:xfrm>
            <a:off x="2703186" y="2293910"/>
            <a:ext cx="720000" cy="1080000"/>
          </a:xfrm>
          <a:prstGeom prst="down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ko-KR" dirty="0"/>
              <a:t>front</a:t>
            </a:r>
            <a:endParaRPr kumimoji="1" lang="ko-KR" altLang="en-US" dirty="0"/>
          </a:p>
        </p:txBody>
      </p:sp>
      <p:sp>
        <p:nvSpPr>
          <p:cNvPr id="32" name="아래쪽 화살표 설명선[D] 4">
            <a:extLst>
              <a:ext uri="{FF2B5EF4-FFF2-40B4-BE49-F238E27FC236}">
                <a16:creationId xmlns:a16="http://schemas.microsoft.com/office/drawing/2014/main" id="{F2F014A5-36EF-4749-9022-4F481854CA94}"/>
              </a:ext>
            </a:extLst>
          </p:cNvPr>
          <p:cNvSpPr/>
          <p:nvPr/>
        </p:nvSpPr>
        <p:spPr>
          <a:xfrm>
            <a:off x="3630372" y="2293910"/>
            <a:ext cx="720000" cy="1080000"/>
          </a:xfrm>
          <a:prstGeom prst="down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ko-KR" dirty="0"/>
              <a:t>front</a:t>
            </a:r>
            <a:endParaRPr kumimoji="1" lang="ko-KR" altLang="en-US" dirty="0"/>
          </a:p>
        </p:txBody>
      </p:sp>
      <p:sp>
        <p:nvSpPr>
          <p:cNvPr id="34" name="아래쪽 화살표 설명선[D] 11">
            <a:extLst>
              <a:ext uri="{FF2B5EF4-FFF2-40B4-BE49-F238E27FC236}">
                <a16:creationId xmlns:a16="http://schemas.microsoft.com/office/drawing/2014/main" id="{88694F3A-2A76-4D84-B09E-0A72F129302E}"/>
              </a:ext>
            </a:extLst>
          </p:cNvPr>
          <p:cNvSpPr/>
          <p:nvPr/>
        </p:nvSpPr>
        <p:spPr>
          <a:xfrm rot="10800000">
            <a:off x="3630372" y="4561136"/>
            <a:ext cx="720000" cy="1080000"/>
          </a:xfrm>
          <a:prstGeom prst="down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ko-KR" dirty="0"/>
              <a:t>back</a:t>
            </a:r>
            <a:endParaRPr kumimoji="1"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FE05243-E166-4147-97B9-8C9E86551C77}"/>
              </a:ext>
            </a:extLst>
          </p:cNvPr>
          <p:cNvSpPr/>
          <p:nvPr/>
        </p:nvSpPr>
        <p:spPr>
          <a:xfrm>
            <a:off x="3423187" y="1230398"/>
            <a:ext cx="1545616" cy="560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spcBef>
                <a:spcPct val="0"/>
              </a:spcBef>
            </a:pPr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q.pop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 ) ;</a:t>
            </a:r>
          </a:p>
        </p:txBody>
      </p:sp>
    </p:spTree>
    <p:extLst>
      <p:ext uri="{BB962C8B-B14F-4D97-AF65-F5344CB8AC3E}">
        <p14:creationId xmlns:p14="http://schemas.microsoft.com/office/powerpoint/2010/main" val="213229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  <p:bldP spid="27" grpId="0" animBg="1"/>
      <p:bldP spid="31" grpId="0" animBg="1"/>
      <p:bldP spid="31" grpId="1" animBg="1"/>
      <p:bldP spid="32" grpId="0" animBg="1"/>
    </p:bld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3317</TotalTime>
  <Words>372</Words>
  <Application>Microsoft Office PowerPoint</Application>
  <PresentationFormat>와이드스크린</PresentationFormat>
  <Paragraphs>93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나눔스퀘어</vt:lpstr>
      <vt:lpstr>나눔스퀘어 Bold</vt:lpstr>
      <vt:lpstr>나눔스퀘어 ExtraBold</vt:lpstr>
      <vt:lpstr>나눔스퀘어 Light</vt:lpstr>
      <vt:lpstr>맑은 고딕</vt:lpstr>
      <vt:lpstr>Arial</vt:lpstr>
      <vt:lpstr>디자인 사용자 지정</vt:lpstr>
      <vt:lpstr>02 0&amp;1 Study Stack &amp; Queue    </vt:lpstr>
      <vt:lpstr>INDEX</vt:lpstr>
      <vt:lpstr>Stack</vt:lpstr>
      <vt:lpstr>Stack</vt:lpstr>
      <vt:lpstr>Stack</vt:lpstr>
      <vt:lpstr>Stack</vt:lpstr>
      <vt:lpstr>Queue</vt:lpstr>
      <vt:lpstr>Queue</vt:lpstr>
      <vt:lpstr>Queue</vt:lpstr>
      <vt:lpstr>Queue</vt:lpstr>
      <vt:lpstr>End of Document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kimkin0668@gmail.com</dc:creator>
  <cp:lastModifiedBy>kim hyewon</cp:lastModifiedBy>
  <cp:revision>118</cp:revision>
  <dcterms:created xsi:type="dcterms:W3CDTF">2019-10-13T13:41:27Z</dcterms:created>
  <dcterms:modified xsi:type="dcterms:W3CDTF">2021-03-31T11:28:02Z</dcterms:modified>
</cp:coreProperties>
</file>