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76" r:id="rId2"/>
    <p:sldId id="280" r:id="rId3"/>
    <p:sldId id="285" r:id="rId4"/>
    <p:sldId id="303" r:id="rId5"/>
    <p:sldId id="301" r:id="rId6"/>
    <p:sldId id="300" r:id="rId7"/>
    <p:sldId id="304" r:id="rId8"/>
    <p:sldId id="302" r:id="rId9"/>
    <p:sldId id="2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69" userDrawn="1">
          <p15:clr>
            <a:srgbClr val="A4A3A4"/>
          </p15:clr>
        </p15:guide>
        <p15:guide id="3" orient="horz" pos="1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CA9"/>
    <a:srgbClr val="44546A"/>
    <a:srgbClr val="FFC9C9"/>
    <a:srgbClr val="FF6969"/>
    <a:srgbClr val="6C788A"/>
    <a:srgbClr val="6600CC"/>
    <a:srgbClr val="595959"/>
    <a:srgbClr val="C4D7D3"/>
    <a:srgbClr val="FBD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414" autoAdjust="0"/>
  </p:normalViewPr>
  <p:slideViewPr>
    <p:cSldViewPr snapToGrid="0" showGuides="1">
      <p:cViewPr varScale="1">
        <p:scale>
          <a:sx n="119" d="100"/>
          <a:sy n="119" d="100"/>
        </p:scale>
        <p:origin x="324" y="102"/>
      </p:cViewPr>
      <p:guideLst>
        <p:guide pos="7469"/>
        <p:guide orient="horz" pos="1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1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1FF7101-BE08-4383-A3E8-712EFE9A6D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5FF62-A82F-4E96-9B51-A5DD4F659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312C-9B75-4158-A87A-6BC9CF8F68A7}" type="datetimeFigureOut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3F3BF-9E06-4E70-8868-1A4B72EC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CD775-5918-4CD9-9D08-E930198F7D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50ED-05A2-4120-A837-1B5B10A846F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95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3669-D88B-4F7F-9455-038CA2DD003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DB92-BFA5-4A50-87AB-00F85205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6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078A-8EB4-44F9-A20C-31673203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166F7-4CE7-410B-B970-24AD33CE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342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CA857993-2BDC-4DF1-859C-3693EE94B2F2}"/>
              </a:ext>
            </a:extLst>
          </p:cNvPr>
          <p:cNvSpPr txBox="1">
            <a:spLocks/>
          </p:cNvSpPr>
          <p:nvPr userDrawn="1"/>
        </p:nvSpPr>
        <p:spPr>
          <a:xfrm>
            <a:off x="11594408" y="6369392"/>
            <a:ext cx="235642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fld id="{E87B873B-3CA8-4E89-848C-B627EB7EC49A}" type="slidenum"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‹#›</a:t>
            </a:fld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2946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54" userDrawn="1">
          <p15:clr>
            <a:srgbClr val="FBAE40"/>
          </p15:clr>
        </p15:guide>
        <p15:guide id="5" orient="horz" pos="227" userDrawn="1">
          <p15:clr>
            <a:srgbClr val="FBAE40"/>
          </p15:clr>
        </p15:guide>
        <p15:guide id="6" orient="horz" pos="409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2AE9C67F-9F37-4383-A579-FDCF8BF4B131}"/>
              </a:ext>
            </a:extLst>
          </p:cNvPr>
          <p:cNvSpPr txBox="1">
            <a:spLocks/>
          </p:cNvSpPr>
          <p:nvPr userDrawn="1"/>
        </p:nvSpPr>
        <p:spPr>
          <a:xfrm>
            <a:off x="360363" y="6351687"/>
            <a:ext cx="1117294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자료구조 멘토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</p:spTree>
    <p:extLst>
      <p:ext uri="{BB962C8B-B14F-4D97-AF65-F5344CB8AC3E}">
        <p14:creationId xmlns:p14="http://schemas.microsoft.com/office/powerpoint/2010/main" val="17476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52" userDrawn="1">
          <p15:clr>
            <a:srgbClr val="F26B43"/>
          </p15:clr>
        </p15:guide>
        <p15:guide id="5" orient="horz" pos="225" userDrawn="1">
          <p15:clr>
            <a:srgbClr val="F26B43"/>
          </p15:clr>
        </p15:guide>
        <p15:guide id="6" orient="horz" pos="40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34879"/>
            <a:ext cx="4624664" cy="3323987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b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0&amp;1 Study</a:t>
            </a:r>
            <a:b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Flood fill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4562433"/>
            <a:ext cx="2385268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지정된 위치와 연결된 부분을 탐색하자</a:t>
            </a:r>
          </a:p>
        </p:txBody>
      </p:sp>
    </p:spTree>
    <p:extLst>
      <p:ext uri="{BB962C8B-B14F-4D97-AF65-F5344CB8AC3E}">
        <p14:creationId xmlns:p14="http://schemas.microsoft.com/office/powerpoint/2010/main" val="113074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47579"/>
            <a:ext cx="2515112" cy="1107996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357188"/>
            <a:ext cx="791883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03 Flood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fill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8428BA-97E1-46C5-AC3A-F3A92B3B1948}"/>
              </a:ext>
            </a:extLst>
          </p:cNvPr>
          <p:cNvSpPr/>
          <p:nvPr/>
        </p:nvSpPr>
        <p:spPr>
          <a:xfrm>
            <a:off x="8659184" y="3570514"/>
            <a:ext cx="2822523" cy="2298700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77E63B85-F1A5-4530-B390-BBB056D83C29}"/>
              </a:ext>
            </a:extLst>
          </p:cNvPr>
          <p:cNvSpPr txBox="1">
            <a:spLocks/>
          </p:cNvSpPr>
          <p:nvPr/>
        </p:nvSpPr>
        <p:spPr>
          <a:xfrm>
            <a:off x="8695830" y="3432954"/>
            <a:ext cx="426399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</a:t>
            </a:r>
            <a:r>
              <a:rPr lang="en-US" altLang="ko-KR" sz="800" baseline="300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nd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Week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EB02163-45A7-4912-8B91-AA79AA81BCA3}"/>
              </a:ext>
            </a:extLst>
          </p:cNvPr>
          <p:cNvSpPr txBox="1">
            <a:spLocks/>
          </p:cNvSpPr>
          <p:nvPr/>
        </p:nvSpPr>
        <p:spPr>
          <a:xfrm>
            <a:off x="8951284" y="4319115"/>
            <a:ext cx="815929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Flood fill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EA69D978-7BFC-4562-920F-D7B8049C6A17}"/>
              </a:ext>
            </a:extLst>
          </p:cNvPr>
          <p:cNvSpPr txBox="1">
            <a:spLocks/>
          </p:cNvSpPr>
          <p:nvPr/>
        </p:nvSpPr>
        <p:spPr>
          <a:xfrm>
            <a:off x="8951284" y="3688039"/>
            <a:ext cx="150143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PART3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A208093E-0172-4B57-A560-53616847E863}"/>
              </a:ext>
            </a:extLst>
          </p:cNvPr>
          <p:cNvSpPr txBox="1">
            <a:spLocks/>
          </p:cNvSpPr>
          <p:nvPr/>
        </p:nvSpPr>
        <p:spPr>
          <a:xfrm>
            <a:off x="8912784" y="4744324"/>
            <a:ext cx="50975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DFS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5A719085-7A6A-4808-8000-AA02B5624BA9}"/>
              </a:ext>
            </a:extLst>
          </p:cNvPr>
          <p:cNvSpPr txBox="1">
            <a:spLocks/>
          </p:cNvSpPr>
          <p:nvPr/>
        </p:nvSpPr>
        <p:spPr>
          <a:xfrm>
            <a:off x="8912784" y="4985991"/>
            <a:ext cx="50174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BFS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8" name="부제목 2">
            <a:extLst>
              <a:ext uri="{FF2B5EF4-FFF2-40B4-BE49-F238E27FC236}">
                <a16:creationId xmlns:a16="http://schemas.microsoft.com/office/drawing/2014/main" id="{9CF323D4-47D5-4D6A-9418-4BFC069CD379}"/>
              </a:ext>
            </a:extLst>
          </p:cNvPr>
          <p:cNvSpPr txBox="1">
            <a:spLocks/>
          </p:cNvSpPr>
          <p:nvPr/>
        </p:nvSpPr>
        <p:spPr>
          <a:xfrm>
            <a:off x="8912784" y="5227658"/>
            <a:ext cx="53700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03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Q&amp;A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30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46285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56663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03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 DFS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354179" y="2502387"/>
            <a:ext cx="1837041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깊이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우선 탐색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D8AAE66-6A85-4737-8168-D05B9DF6E24D}"/>
              </a:ext>
            </a:extLst>
          </p:cNvPr>
          <p:cNvCxnSpPr>
            <a:stCxn id="31" idx="3"/>
            <a:endCxn id="35" idx="7"/>
          </p:cNvCxnSpPr>
          <p:nvPr/>
        </p:nvCxnSpPr>
        <p:spPr>
          <a:xfrm flipH="1">
            <a:off x="4586595" y="1833864"/>
            <a:ext cx="3373361" cy="325993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4967E18-109E-4DDE-8ABD-70B98D204A47}"/>
              </a:ext>
            </a:extLst>
          </p:cNvPr>
          <p:cNvCxnSpPr>
            <a:stCxn id="31" idx="5"/>
          </p:cNvCxnSpPr>
          <p:nvPr/>
        </p:nvCxnSpPr>
        <p:spPr>
          <a:xfrm>
            <a:off x="8530819" y="1833864"/>
            <a:ext cx="2584594" cy="20837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A084C34-A49D-471D-B1BB-E39331739CC7}"/>
              </a:ext>
            </a:extLst>
          </p:cNvPr>
          <p:cNvCxnSpPr>
            <a:stCxn id="34" idx="5"/>
            <a:endCxn id="36" idx="1"/>
          </p:cNvCxnSpPr>
          <p:nvPr/>
        </p:nvCxnSpPr>
        <p:spPr>
          <a:xfrm>
            <a:off x="5860324" y="4363703"/>
            <a:ext cx="813408" cy="73009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07D9789C-3F47-4481-861D-48CED5AF7CAA}"/>
              </a:ext>
            </a:extLst>
          </p:cNvPr>
          <p:cNvSpPr/>
          <p:nvPr/>
        </p:nvSpPr>
        <p:spPr>
          <a:xfrm>
            <a:off x="7841726" y="1123631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87D62A53-75D0-42F0-A302-E01C6D6A7DC8}"/>
              </a:ext>
            </a:extLst>
          </p:cNvPr>
          <p:cNvSpPr/>
          <p:nvPr/>
        </p:nvSpPr>
        <p:spPr>
          <a:xfrm>
            <a:off x="9289137" y="2341615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95FFA7D8-FCF8-458B-A88C-50D2660B7526}"/>
              </a:ext>
            </a:extLst>
          </p:cNvPr>
          <p:cNvSpPr/>
          <p:nvPr/>
        </p:nvSpPr>
        <p:spPr>
          <a:xfrm>
            <a:off x="6460144" y="2341615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65FFE28E-CE16-41F0-AE0A-7101AB7DDA51}"/>
              </a:ext>
            </a:extLst>
          </p:cNvPr>
          <p:cNvSpPr/>
          <p:nvPr/>
        </p:nvSpPr>
        <p:spPr>
          <a:xfrm>
            <a:off x="5171231" y="365347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7245AE37-BEAE-4813-A0B3-6D0C729FF0B3}"/>
              </a:ext>
            </a:extLst>
          </p:cNvPr>
          <p:cNvSpPr/>
          <p:nvPr/>
        </p:nvSpPr>
        <p:spPr>
          <a:xfrm>
            <a:off x="3897502" y="497194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36D6FAD-5478-430B-9286-269F896B5724}"/>
              </a:ext>
            </a:extLst>
          </p:cNvPr>
          <p:cNvSpPr/>
          <p:nvPr/>
        </p:nvSpPr>
        <p:spPr>
          <a:xfrm>
            <a:off x="6555502" y="497194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75E43E33-62DB-4A81-B962-B1C6864BB9A8}"/>
              </a:ext>
            </a:extLst>
          </p:cNvPr>
          <p:cNvSpPr/>
          <p:nvPr/>
        </p:nvSpPr>
        <p:spPr>
          <a:xfrm>
            <a:off x="7959956" y="365347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BF46F4B2-6712-40E3-9675-E0375A10750E}"/>
              </a:ext>
            </a:extLst>
          </p:cNvPr>
          <p:cNvSpPr/>
          <p:nvPr/>
        </p:nvSpPr>
        <p:spPr>
          <a:xfrm>
            <a:off x="10851976" y="365347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667C0077-8711-48DD-8FA6-567118E84FA4}"/>
              </a:ext>
            </a:extLst>
          </p:cNvPr>
          <p:cNvSpPr/>
          <p:nvPr/>
        </p:nvSpPr>
        <p:spPr>
          <a:xfrm>
            <a:off x="7841726" y="1123631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F55C2158-B4B3-4461-8B62-6C3E44DE4E85}"/>
              </a:ext>
            </a:extLst>
          </p:cNvPr>
          <p:cNvSpPr/>
          <p:nvPr/>
        </p:nvSpPr>
        <p:spPr>
          <a:xfrm>
            <a:off x="9289137" y="2341615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47FE51AE-AA00-4CB0-9B5E-E7B2791F62C8}"/>
              </a:ext>
            </a:extLst>
          </p:cNvPr>
          <p:cNvSpPr/>
          <p:nvPr/>
        </p:nvSpPr>
        <p:spPr>
          <a:xfrm>
            <a:off x="6460144" y="2341615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3458FFC2-C501-4834-98CE-C27D231C3187}"/>
              </a:ext>
            </a:extLst>
          </p:cNvPr>
          <p:cNvSpPr/>
          <p:nvPr/>
        </p:nvSpPr>
        <p:spPr>
          <a:xfrm>
            <a:off x="5171231" y="365347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E6FB0666-9D13-4972-AA96-59CD29FBF9BF}"/>
              </a:ext>
            </a:extLst>
          </p:cNvPr>
          <p:cNvSpPr/>
          <p:nvPr/>
        </p:nvSpPr>
        <p:spPr>
          <a:xfrm>
            <a:off x="3897502" y="497194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CF3D7189-D71A-4B83-A3DE-D7A2421C45AB}"/>
              </a:ext>
            </a:extLst>
          </p:cNvPr>
          <p:cNvSpPr/>
          <p:nvPr/>
        </p:nvSpPr>
        <p:spPr>
          <a:xfrm>
            <a:off x="6555502" y="497194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C434BDE8-979E-4479-8691-B13ADA9F248E}"/>
              </a:ext>
            </a:extLst>
          </p:cNvPr>
          <p:cNvSpPr/>
          <p:nvPr/>
        </p:nvSpPr>
        <p:spPr>
          <a:xfrm>
            <a:off x="7959956" y="365347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B8DDE30D-ECCB-4092-AF74-BD3B0146E13C}"/>
              </a:ext>
            </a:extLst>
          </p:cNvPr>
          <p:cNvSpPr/>
          <p:nvPr/>
        </p:nvSpPr>
        <p:spPr>
          <a:xfrm>
            <a:off x="10851976" y="365347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550870F-4CE6-4433-8266-CE64BA2277E8}"/>
              </a:ext>
            </a:extLst>
          </p:cNvPr>
          <p:cNvCxnSpPr>
            <a:cxnSpLocks/>
          </p:cNvCxnSpPr>
          <p:nvPr/>
        </p:nvCxnSpPr>
        <p:spPr>
          <a:xfrm flipH="1">
            <a:off x="8653100" y="3061373"/>
            <a:ext cx="758318" cy="72347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56663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03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 DFS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912564E-A986-4631-A3BE-742E9E518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93764"/>
              </p:ext>
            </p:extLst>
          </p:nvPr>
        </p:nvGraphicFramePr>
        <p:xfrm>
          <a:off x="6086642" y="1401723"/>
          <a:ext cx="5090160" cy="4352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032">
                  <a:extLst>
                    <a:ext uri="{9D8B030D-6E8A-4147-A177-3AD203B41FA5}">
                      <a16:colId xmlns:a16="http://schemas.microsoft.com/office/drawing/2014/main" val="2368233310"/>
                    </a:ext>
                  </a:extLst>
                </a:gridCol>
                <a:gridCol w="1018032">
                  <a:extLst>
                    <a:ext uri="{9D8B030D-6E8A-4147-A177-3AD203B41FA5}">
                      <a16:colId xmlns:a16="http://schemas.microsoft.com/office/drawing/2014/main" val="1934518703"/>
                    </a:ext>
                  </a:extLst>
                </a:gridCol>
                <a:gridCol w="1018032">
                  <a:extLst>
                    <a:ext uri="{9D8B030D-6E8A-4147-A177-3AD203B41FA5}">
                      <a16:colId xmlns:a16="http://schemas.microsoft.com/office/drawing/2014/main" val="2576209839"/>
                    </a:ext>
                  </a:extLst>
                </a:gridCol>
                <a:gridCol w="1018032">
                  <a:extLst>
                    <a:ext uri="{9D8B030D-6E8A-4147-A177-3AD203B41FA5}">
                      <a16:colId xmlns:a16="http://schemas.microsoft.com/office/drawing/2014/main" val="1721224866"/>
                    </a:ext>
                  </a:extLst>
                </a:gridCol>
                <a:gridCol w="1018032">
                  <a:extLst>
                    <a:ext uri="{9D8B030D-6E8A-4147-A177-3AD203B41FA5}">
                      <a16:colId xmlns:a16="http://schemas.microsoft.com/office/drawing/2014/main" val="3944794068"/>
                    </a:ext>
                  </a:extLst>
                </a:gridCol>
              </a:tblGrid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502759"/>
                  </a:ext>
                </a:extLst>
              </a:tr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14303"/>
                  </a:ext>
                </a:extLst>
              </a:tr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004309"/>
                  </a:ext>
                </a:extLst>
              </a:tr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9771"/>
                  </a:ext>
                </a:extLst>
              </a:tr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630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46285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354179" y="2502387"/>
            <a:ext cx="1837041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깊이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우선 탐색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737A5E7-D0AE-42D3-B426-09B1376C45E5}"/>
              </a:ext>
            </a:extLst>
          </p:cNvPr>
          <p:cNvSpPr/>
          <p:nvPr/>
        </p:nvSpPr>
        <p:spPr>
          <a:xfrm>
            <a:off x="8149859" y="144445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F6A414-AD25-4F19-A7A6-F1C889E2D1EA}"/>
              </a:ext>
            </a:extLst>
          </p:cNvPr>
          <p:cNvSpPr/>
          <p:nvPr/>
        </p:nvSpPr>
        <p:spPr>
          <a:xfrm>
            <a:off x="9167653" y="144445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C35603B-C7D4-41A8-B310-0862EDF5848E}"/>
              </a:ext>
            </a:extLst>
          </p:cNvPr>
          <p:cNvSpPr/>
          <p:nvPr/>
        </p:nvSpPr>
        <p:spPr>
          <a:xfrm>
            <a:off x="10182306" y="144445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12A97E8-0773-4ED2-A27B-0EDD2DFBCCBD}"/>
              </a:ext>
            </a:extLst>
          </p:cNvPr>
          <p:cNvSpPr/>
          <p:nvPr/>
        </p:nvSpPr>
        <p:spPr>
          <a:xfrm>
            <a:off x="10182306" y="2312170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6EE69A-9440-4D82-A08F-528E0A080807}"/>
              </a:ext>
            </a:extLst>
          </p:cNvPr>
          <p:cNvSpPr/>
          <p:nvPr/>
        </p:nvSpPr>
        <p:spPr>
          <a:xfrm>
            <a:off x="10182306" y="3181648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C7B6A4D-8308-4E40-8B0E-37CEC8C3ABEB}"/>
              </a:ext>
            </a:extLst>
          </p:cNvPr>
          <p:cNvSpPr/>
          <p:nvPr/>
        </p:nvSpPr>
        <p:spPr>
          <a:xfrm>
            <a:off x="10182306" y="404824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825976-1E58-4931-8496-573DD244A8A9}"/>
              </a:ext>
            </a:extLst>
          </p:cNvPr>
          <p:cNvSpPr/>
          <p:nvPr/>
        </p:nvSpPr>
        <p:spPr>
          <a:xfrm>
            <a:off x="6107346" y="144445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A0D0882-CC4E-44F1-B723-77E2930DFD4C}"/>
              </a:ext>
            </a:extLst>
          </p:cNvPr>
          <p:cNvSpPr/>
          <p:nvPr/>
        </p:nvSpPr>
        <p:spPr>
          <a:xfrm>
            <a:off x="6107346" y="2312170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69CF8D8-8EC5-4A7F-8233-ADAB85552DDB}"/>
              </a:ext>
            </a:extLst>
          </p:cNvPr>
          <p:cNvSpPr/>
          <p:nvPr/>
        </p:nvSpPr>
        <p:spPr>
          <a:xfrm>
            <a:off x="6107346" y="3181648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D4A7F36-A5EE-4237-BCB2-FB8A6F3B20A9}"/>
              </a:ext>
            </a:extLst>
          </p:cNvPr>
          <p:cNvSpPr/>
          <p:nvPr/>
        </p:nvSpPr>
        <p:spPr>
          <a:xfrm>
            <a:off x="6107346" y="404824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8BF9C2-4E91-46CF-B996-C0BB47A76E4C}"/>
              </a:ext>
            </a:extLst>
          </p:cNvPr>
          <p:cNvSpPr/>
          <p:nvPr/>
        </p:nvSpPr>
        <p:spPr>
          <a:xfrm>
            <a:off x="6107346" y="491534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05A585C-CCF3-465A-BB39-1078DFA62F8B}"/>
              </a:ext>
            </a:extLst>
          </p:cNvPr>
          <p:cNvSpPr/>
          <p:nvPr/>
        </p:nvSpPr>
        <p:spPr>
          <a:xfrm>
            <a:off x="8149859" y="404824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41C154-C0A8-4213-836D-0EFCE205F395}"/>
              </a:ext>
            </a:extLst>
          </p:cNvPr>
          <p:cNvSpPr/>
          <p:nvPr/>
        </p:nvSpPr>
        <p:spPr>
          <a:xfrm>
            <a:off x="9167653" y="491534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13A5DE3-7132-4C75-A8E8-E1C1B0618E0F}"/>
              </a:ext>
            </a:extLst>
          </p:cNvPr>
          <p:cNvSpPr/>
          <p:nvPr/>
        </p:nvSpPr>
        <p:spPr>
          <a:xfrm>
            <a:off x="10182306" y="491534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C5E3DFA-B1DA-45F5-99A5-544DFEFBE844}"/>
              </a:ext>
            </a:extLst>
          </p:cNvPr>
          <p:cNvSpPr/>
          <p:nvPr/>
        </p:nvSpPr>
        <p:spPr>
          <a:xfrm>
            <a:off x="8149859" y="491534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AEB74CE-E28B-4910-A19D-77A4262F14EC}"/>
              </a:ext>
            </a:extLst>
          </p:cNvPr>
          <p:cNvSpPr/>
          <p:nvPr/>
        </p:nvSpPr>
        <p:spPr>
          <a:xfrm>
            <a:off x="7121039" y="4915341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E6A58B5-D1A5-492A-9C16-8710FD64C4B2}"/>
              </a:ext>
            </a:extLst>
          </p:cNvPr>
          <p:cNvSpPr/>
          <p:nvPr/>
        </p:nvSpPr>
        <p:spPr>
          <a:xfrm>
            <a:off x="8149859" y="3181648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B708463-754C-49D2-AF54-3B7E5B01390F}"/>
              </a:ext>
            </a:extLst>
          </p:cNvPr>
          <p:cNvSpPr/>
          <p:nvPr/>
        </p:nvSpPr>
        <p:spPr>
          <a:xfrm>
            <a:off x="7121039" y="3181648"/>
            <a:ext cx="972000" cy="792000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C422E0-E6B6-430A-977E-E912E6440D8A}"/>
              </a:ext>
            </a:extLst>
          </p:cNvPr>
          <p:cNvCxnSpPr/>
          <p:nvPr/>
        </p:nvCxnSpPr>
        <p:spPr>
          <a:xfrm>
            <a:off x="977900" y="4002327"/>
            <a:ext cx="0" cy="77287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F0345BE-7738-4A50-948E-7ED71E83FEBA}"/>
              </a:ext>
            </a:extLst>
          </p:cNvPr>
          <p:cNvCxnSpPr>
            <a:cxnSpLocks/>
          </p:cNvCxnSpPr>
          <p:nvPr/>
        </p:nvCxnSpPr>
        <p:spPr>
          <a:xfrm>
            <a:off x="1701864" y="4381373"/>
            <a:ext cx="761952" cy="7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FE612FE-62D2-4A0C-95B7-815FA2F2020B}"/>
              </a:ext>
            </a:extLst>
          </p:cNvPr>
          <p:cNvCxnSpPr>
            <a:cxnSpLocks/>
          </p:cNvCxnSpPr>
          <p:nvPr/>
        </p:nvCxnSpPr>
        <p:spPr>
          <a:xfrm flipV="1">
            <a:off x="3187780" y="3889499"/>
            <a:ext cx="0" cy="93325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ED33F1A-0F11-4011-ABE7-99E8AA140E1A}"/>
              </a:ext>
            </a:extLst>
          </p:cNvPr>
          <p:cNvCxnSpPr>
            <a:cxnSpLocks/>
          </p:cNvCxnSpPr>
          <p:nvPr/>
        </p:nvCxnSpPr>
        <p:spPr>
          <a:xfrm flipH="1">
            <a:off x="3911744" y="4370272"/>
            <a:ext cx="78725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529F1FD-C845-4A8B-BA6F-CE309F9B50A9}"/>
              </a:ext>
            </a:extLst>
          </p:cNvPr>
          <p:cNvSpPr/>
          <p:nvPr/>
        </p:nvSpPr>
        <p:spPr>
          <a:xfrm>
            <a:off x="8125319" y="140780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F8AD5DD-3EB4-4F34-B3E9-0E16E8C4A691}"/>
              </a:ext>
            </a:extLst>
          </p:cNvPr>
          <p:cNvSpPr/>
          <p:nvPr/>
        </p:nvSpPr>
        <p:spPr>
          <a:xfrm>
            <a:off x="9143113" y="140780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D5CD43E-72DA-4DC2-B088-7D2C3ADBD25B}"/>
              </a:ext>
            </a:extLst>
          </p:cNvPr>
          <p:cNvSpPr/>
          <p:nvPr/>
        </p:nvSpPr>
        <p:spPr>
          <a:xfrm>
            <a:off x="10157766" y="140780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F0EBF65-9667-420C-B368-D354AC72D1AB}"/>
              </a:ext>
            </a:extLst>
          </p:cNvPr>
          <p:cNvSpPr/>
          <p:nvPr/>
        </p:nvSpPr>
        <p:spPr>
          <a:xfrm>
            <a:off x="10157766" y="2275523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99BBDDC-F0D6-4BBB-BFB3-B81083CC5363}"/>
              </a:ext>
            </a:extLst>
          </p:cNvPr>
          <p:cNvSpPr/>
          <p:nvPr/>
        </p:nvSpPr>
        <p:spPr>
          <a:xfrm>
            <a:off x="10157766" y="3145001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0AA81B1-4FA6-40C4-859E-ED8793790282}"/>
              </a:ext>
            </a:extLst>
          </p:cNvPr>
          <p:cNvSpPr/>
          <p:nvPr/>
        </p:nvSpPr>
        <p:spPr>
          <a:xfrm>
            <a:off x="10157766" y="4000309"/>
            <a:ext cx="1021080" cy="88786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128195B-093B-4692-9781-A2867D1B392C}"/>
              </a:ext>
            </a:extLst>
          </p:cNvPr>
          <p:cNvSpPr/>
          <p:nvPr/>
        </p:nvSpPr>
        <p:spPr>
          <a:xfrm>
            <a:off x="9143113" y="487869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2355C31-83FB-4D18-B8DB-421AD12833AC}"/>
              </a:ext>
            </a:extLst>
          </p:cNvPr>
          <p:cNvSpPr/>
          <p:nvPr/>
        </p:nvSpPr>
        <p:spPr>
          <a:xfrm>
            <a:off x="10157766" y="487869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09EAC16-1C35-47C9-9078-84C5EE8932C4}"/>
              </a:ext>
            </a:extLst>
          </p:cNvPr>
          <p:cNvSpPr/>
          <p:nvPr/>
        </p:nvSpPr>
        <p:spPr>
          <a:xfrm>
            <a:off x="6082806" y="140780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9F64A6A-998A-4FAD-870C-D305C9EFC9FB}"/>
              </a:ext>
            </a:extLst>
          </p:cNvPr>
          <p:cNvSpPr/>
          <p:nvPr/>
        </p:nvSpPr>
        <p:spPr>
          <a:xfrm>
            <a:off x="6082806" y="2275523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F143F0-8E84-4181-B122-985849028689}"/>
              </a:ext>
            </a:extLst>
          </p:cNvPr>
          <p:cNvSpPr/>
          <p:nvPr/>
        </p:nvSpPr>
        <p:spPr>
          <a:xfrm>
            <a:off x="6082806" y="3145001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7D05838-EDBC-4889-8DA6-9E22E0F38162}"/>
              </a:ext>
            </a:extLst>
          </p:cNvPr>
          <p:cNvSpPr/>
          <p:nvPr/>
        </p:nvSpPr>
        <p:spPr>
          <a:xfrm>
            <a:off x="6082806" y="401159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44BABCE-B855-4BCE-8983-71F53662344F}"/>
              </a:ext>
            </a:extLst>
          </p:cNvPr>
          <p:cNvSpPr/>
          <p:nvPr/>
        </p:nvSpPr>
        <p:spPr>
          <a:xfrm>
            <a:off x="6082806" y="487869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AB27BBF-AFAC-4EAF-A1CD-88430377D190}"/>
              </a:ext>
            </a:extLst>
          </p:cNvPr>
          <p:cNvSpPr/>
          <p:nvPr/>
        </p:nvSpPr>
        <p:spPr>
          <a:xfrm>
            <a:off x="8125319" y="4015576"/>
            <a:ext cx="1021080" cy="857331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05D505C-613C-4B05-AE92-D59A0E1F5978}"/>
              </a:ext>
            </a:extLst>
          </p:cNvPr>
          <p:cNvSpPr/>
          <p:nvPr/>
        </p:nvSpPr>
        <p:spPr>
          <a:xfrm>
            <a:off x="8125319" y="487869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3C9C841-F415-4F66-BB42-8E3194BAF241}"/>
              </a:ext>
            </a:extLst>
          </p:cNvPr>
          <p:cNvSpPr/>
          <p:nvPr/>
        </p:nvSpPr>
        <p:spPr>
          <a:xfrm>
            <a:off x="7096499" y="4878694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38230B-9FD7-48B1-8CFA-4845A02D5DAA}"/>
              </a:ext>
            </a:extLst>
          </p:cNvPr>
          <p:cNvSpPr/>
          <p:nvPr/>
        </p:nvSpPr>
        <p:spPr>
          <a:xfrm>
            <a:off x="8119715" y="3145001"/>
            <a:ext cx="1032289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6519345-D171-44F1-BB63-0E634CB54EBB}"/>
              </a:ext>
            </a:extLst>
          </p:cNvPr>
          <p:cNvSpPr/>
          <p:nvPr/>
        </p:nvSpPr>
        <p:spPr>
          <a:xfrm>
            <a:off x="7096499" y="3145001"/>
            <a:ext cx="1021080" cy="86529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3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9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46285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56663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03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 DFS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E74EC90-9268-4261-B8FD-5BEDC2849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01071"/>
              </p:ext>
            </p:extLst>
          </p:nvPr>
        </p:nvGraphicFramePr>
        <p:xfrm>
          <a:off x="360364" y="2492374"/>
          <a:ext cx="3081335" cy="3248024"/>
        </p:xfrm>
        <a:graphic>
          <a:graphicData uri="http://schemas.openxmlformats.org/drawingml/2006/table">
            <a:tbl>
              <a:tblPr/>
              <a:tblGrid>
                <a:gridCol w="510155">
                  <a:extLst>
                    <a:ext uri="{9D8B030D-6E8A-4147-A177-3AD203B41FA5}">
                      <a16:colId xmlns:a16="http://schemas.microsoft.com/office/drawing/2014/main" val="3854223202"/>
                    </a:ext>
                  </a:extLst>
                </a:gridCol>
                <a:gridCol w="510155">
                  <a:extLst>
                    <a:ext uri="{9D8B030D-6E8A-4147-A177-3AD203B41FA5}">
                      <a16:colId xmlns:a16="http://schemas.microsoft.com/office/drawing/2014/main" val="1969530967"/>
                    </a:ext>
                  </a:extLst>
                </a:gridCol>
                <a:gridCol w="510155">
                  <a:extLst>
                    <a:ext uri="{9D8B030D-6E8A-4147-A177-3AD203B41FA5}">
                      <a16:colId xmlns:a16="http://schemas.microsoft.com/office/drawing/2014/main" val="2661456976"/>
                    </a:ext>
                  </a:extLst>
                </a:gridCol>
                <a:gridCol w="510155">
                  <a:extLst>
                    <a:ext uri="{9D8B030D-6E8A-4147-A177-3AD203B41FA5}">
                      <a16:colId xmlns:a16="http://schemas.microsoft.com/office/drawing/2014/main" val="82949087"/>
                    </a:ext>
                  </a:extLst>
                </a:gridCol>
                <a:gridCol w="510155">
                  <a:extLst>
                    <a:ext uri="{9D8B030D-6E8A-4147-A177-3AD203B41FA5}">
                      <a16:colId xmlns:a16="http://schemas.microsoft.com/office/drawing/2014/main" val="1490555053"/>
                    </a:ext>
                  </a:extLst>
                </a:gridCol>
                <a:gridCol w="530560">
                  <a:extLst>
                    <a:ext uri="{9D8B030D-6E8A-4147-A177-3AD203B41FA5}">
                      <a16:colId xmlns:a16="http://schemas.microsoft.com/office/drawing/2014/main" val="1783394941"/>
                    </a:ext>
                  </a:extLst>
                </a:gridCol>
              </a:tblGrid>
              <a:tr h="8120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054289"/>
                  </a:ext>
                </a:extLst>
              </a:tr>
              <a:tr h="8120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84377"/>
                  </a:ext>
                </a:extLst>
              </a:tr>
              <a:tr h="8120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50686"/>
                  </a:ext>
                </a:extLst>
              </a:tr>
              <a:tr h="8120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99284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1C433672-30BB-4678-8995-C1750F53A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51" b="1296"/>
          <a:stretch/>
        </p:blipFill>
        <p:spPr>
          <a:xfrm>
            <a:off x="6095999" y="-2374"/>
            <a:ext cx="5735637" cy="68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07812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4864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03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 BFS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354179" y="2502387"/>
            <a:ext cx="1837041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너비 우선 탐색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F084E0-1C3B-4F6C-B56E-4D0D759239DA}"/>
              </a:ext>
            </a:extLst>
          </p:cNvPr>
          <p:cNvCxnSpPr>
            <a:stCxn id="34" idx="3"/>
            <a:endCxn id="38" idx="7"/>
          </p:cNvCxnSpPr>
          <p:nvPr/>
        </p:nvCxnSpPr>
        <p:spPr>
          <a:xfrm flipH="1">
            <a:off x="4586595" y="1833864"/>
            <a:ext cx="3373361" cy="325993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6809C64-6E22-4E0B-BA1E-273E8F6358B1}"/>
              </a:ext>
            </a:extLst>
          </p:cNvPr>
          <p:cNvCxnSpPr>
            <a:stCxn id="34" idx="5"/>
          </p:cNvCxnSpPr>
          <p:nvPr/>
        </p:nvCxnSpPr>
        <p:spPr>
          <a:xfrm>
            <a:off x="8530819" y="1833864"/>
            <a:ext cx="2584594" cy="20837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7F8E124-A313-4C7C-B0F0-853F72E3985A}"/>
              </a:ext>
            </a:extLst>
          </p:cNvPr>
          <p:cNvCxnSpPr>
            <a:stCxn id="37" idx="5"/>
            <a:endCxn id="39" idx="1"/>
          </p:cNvCxnSpPr>
          <p:nvPr/>
        </p:nvCxnSpPr>
        <p:spPr>
          <a:xfrm>
            <a:off x="5860324" y="4363703"/>
            <a:ext cx="813408" cy="73009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8849367B-CA08-42F7-A9E8-C17E73E83482}"/>
              </a:ext>
            </a:extLst>
          </p:cNvPr>
          <p:cNvSpPr/>
          <p:nvPr/>
        </p:nvSpPr>
        <p:spPr>
          <a:xfrm>
            <a:off x="7841726" y="1123631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DA19F207-86A9-4DEA-B0D9-35B2AE61E100}"/>
              </a:ext>
            </a:extLst>
          </p:cNvPr>
          <p:cNvSpPr/>
          <p:nvPr/>
        </p:nvSpPr>
        <p:spPr>
          <a:xfrm>
            <a:off x="9289137" y="2341615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2A0B46DE-362D-47D7-A8A9-3EF8E26B9872}"/>
              </a:ext>
            </a:extLst>
          </p:cNvPr>
          <p:cNvSpPr/>
          <p:nvPr/>
        </p:nvSpPr>
        <p:spPr>
          <a:xfrm>
            <a:off x="6460144" y="2341615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3CCEE762-1594-467C-BBD5-F45FB584A382}"/>
              </a:ext>
            </a:extLst>
          </p:cNvPr>
          <p:cNvSpPr/>
          <p:nvPr/>
        </p:nvSpPr>
        <p:spPr>
          <a:xfrm>
            <a:off x="5171231" y="365347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7B5AC5F7-A557-4AA8-A8B1-FFE5FFAAD91F}"/>
              </a:ext>
            </a:extLst>
          </p:cNvPr>
          <p:cNvSpPr/>
          <p:nvPr/>
        </p:nvSpPr>
        <p:spPr>
          <a:xfrm>
            <a:off x="3897502" y="497194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0DD34258-B789-4639-BCD4-C936A6318559}"/>
              </a:ext>
            </a:extLst>
          </p:cNvPr>
          <p:cNvSpPr/>
          <p:nvPr/>
        </p:nvSpPr>
        <p:spPr>
          <a:xfrm>
            <a:off x="6555502" y="497194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2A27EF05-742A-4A69-AE0C-E2FF516D6889}"/>
              </a:ext>
            </a:extLst>
          </p:cNvPr>
          <p:cNvSpPr/>
          <p:nvPr/>
        </p:nvSpPr>
        <p:spPr>
          <a:xfrm>
            <a:off x="7959956" y="365347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765DA2CC-881D-4160-B3C5-5455EF408668}"/>
              </a:ext>
            </a:extLst>
          </p:cNvPr>
          <p:cNvSpPr/>
          <p:nvPr/>
        </p:nvSpPr>
        <p:spPr>
          <a:xfrm>
            <a:off x="10851976" y="3653470"/>
            <a:ext cx="807323" cy="83209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86945C87-887F-4470-932E-1654B5769E98}"/>
              </a:ext>
            </a:extLst>
          </p:cNvPr>
          <p:cNvSpPr/>
          <p:nvPr/>
        </p:nvSpPr>
        <p:spPr>
          <a:xfrm>
            <a:off x="7841726" y="1123631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ACC4B09-DBF0-4999-8E40-1494F1608A0A}"/>
              </a:ext>
            </a:extLst>
          </p:cNvPr>
          <p:cNvSpPr/>
          <p:nvPr/>
        </p:nvSpPr>
        <p:spPr>
          <a:xfrm>
            <a:off x="10851287" y="365347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BF0988BF-EB6A-4415-9D88-87E1A5B31BCD}"/>
              </a:ext>
            </a:extLst>
          </p:cNvPr>
          <p:cNvSpPr/>
          <p:nvPr/>
        </p:nvSpPr>
        <p:spPr>
          <a:xfrm>
            <a:off x="6460144" y="2341615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82D395DA-9AAD-4954-A386-9730450E0EC0}"/>
              </a:ext>
            </a:extLst>
          </p:cNvPr>
          <p:cNvSpPr/>
          <p:nvPr/>
        </p:nvSpPr>
        <p:spPr>
          <a:xfrm>
            <a:off x="9289137" y="2331559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BF7436F7-775B-42D7-9179-C6238E3B67FC}"/>
              </a:ext>
            </a:extLst>
          </p:cNvPr>
          <p:cNvSpPr/>
          <p:nvPr/>
        </p:nvSpPr>
        <p:spPr>
          <a:xfrm>
            <a:off x="5171230" y="365347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FFC23E3-57D8-484F-8B31-83C6C1E0BFCD}"/>
              </a:ext>
            </a:extLst>
          </p:cNvPr>
          <p:cNvSpPr/>
          <p:nvPr/>
        </p:nvSpPr>
        <p:spPr>
          <a:xfrm>
            <a:off x="7960645" y="365347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45F5BEA9-6622-46A0-9BD6-70D3A23EFF61}"/>
              </a:ext>
            </a:extLst>
          </p:cNvPr>
          <p:cNvSpPr/>
          <p:nvPr/>
        </p:nvSpPr>
        <p:spPr>
          <a:xfrm>
            <a:off x="3897502" y="497194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D878082F-80B1-4E0A-A843-0F699F73F115}"/>
              </a:ext>
            </a:extLst>
          </p:cNvPr>
          <p:cNvSpPr/>
          <p:nvPr/>
        </p:nvSpPr>
        <p:spPr>
          <a:xfrm>
            <a:off x="6554813" y="4971940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EC391A2-BC16-4A23-989F-4A117B8ECBA6}"/>
              </a:ext>
            </a:extLst>
          </p:cNvPr>
          <p:cNvCxnSpPr>
            <a:cxnSpLocks/>
          </p:cNvCxnSpPr>
          <p:nvPr/>
        </p:nvCxnSpPr>
        <p:spPr>
          <a:xfrm flipH="1">
            <a:off x="8653100" y="3061373"/>
            <a:ext cx="758318" cy="72347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A84909-9F7D-4CD2-AAAB-B486D6187D77}"/>
              </a:ext>
            </a:extLst>
          </p:cNvPr>
          <p:cNvCxnSpPr/>
          <p:nvPr/>
        </p:nvCxnSpPr>
        <p:spPr>
          <a:xfrm>
            <a:off x="360363" y="3429000"/>
            <a:ext cx="3717861" cy="0"/>
          </a:xfrm>
          <a:prstGeom prst="line">
            <a:avLst/>
          </a:prstGeom>
          <a:ln w="9525">
            <a:solidFill>
              <a:srgbClr val="939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B09250-CC73-4031-AA5E-D622DE4F741B}"/>
              </a:ext>
            </a:extLst>
          </p:cNvPr>
          <p:cNvCxnSpPr/>
          <p:nvPr/>
        </p:nvCxnSpPr>
        <p:spPr>
          <a:xfrm>
            <a:off x="360363" y="4111752"/>
            <a:ext cx="3717861" cy="0"/>
          </a:xfrm>
          <a:prstGeom prst="line">
            <a:avLst/>
          </a:prstGeom>
          <a:ln w="9525">
            <a:solidFill>
              <a:srgbClr val="939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8">
            <a:extLst>
              <a:ext uri="{FF2B5EF4-FFF2-40B4-BE49-F238E27FC236}">
                <a16:creationId xmlns:a16="http://schemas.microsoft.com/office/drawing/2014/main" id="{4D3483C6-4DA7-40D7-99A2-1488837E6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41317"/>
              </p:ext>
            </p:extLst>
          </p:nvPr>
        </p:nvGraphicFramePr>
        <p:xfrm>
          <a:off x="6096000" y="1411248"/>
          <a:ext cx="5090160" cy="4352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032">
                  <a:extLst>
                    <a:ext uri="{9D8B030D-6E8A-4147-A177-3AD203B41FA5}">
                      <a16:colId xmlns:a16="http://schemas.microsoft.com/office/drawing/2014/main" val="2368233310"/>
                    </a:ext>
                  </a:extLst>
                </a:gridCol>
                <a:gridCol w="1018032">
                  <a:extLst>
                    <a:ext uri="{9D8B030D-6E8A-4147-A177-3AD203B41FA5}">
                      <a16:colId xmlns:a16="http://schemas.microsoft.com/office/drawing/2014/main" val="1934518703"/>
                    </a:ext>
                  </a:extLst>
                </a:gridCol>
                <a:gridCol w="1018032">
                  <a:extLst>
                    <a:ext uri="{9D8B030D-6E8A-4147-A177-3AD203B41FA5}">
                      <a16:colId xmlns:a16="http://schemas.microsoft.com/office/drawing/2014/main" val="2576209839"/>
                    </a:ext>
                  </a:extLst>
                </a:gridCol>
                <a:gridCol w="1018032">
                  <a:extLst>
                    <a:ext uri="{9D8B030D-6E8A-4147-A177-3AD203B41FA5}">
                      <a16:colId xmlns:a16="http://schemas.microsoft.com/office/drawing/2014/main" val="1721224866"/>
                    </a:ext>
                  </a:extLst>
                </a:gridCol>
                <a:gridCol w="1018032">
                  <a:extLst>
                    <a:ext uri="{9D8B030D-6E8A-4147-A177-3AD203B41FA5}">
                      <a16:colId xmlns:a16="http://schemas.microsoft.com/office/drawing/2014/main" val="3944794068"/>
                    </a:ext>
                  </a:extLst>
                </a:gridCol>
              </a:tblGrid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502759"/>
                  </a:ext>
                </a:extLst>
              </a:tr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14303"/>
                  </a:ext>
                </a:extLst>
              </a:tr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004309"/>
                  </a:ext>
                </a:extLst>
              </a:tr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9771"/>
                  </a:ext>
                </a:extLst>
              </a:tr>
              <a:tr h="87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630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07812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4864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03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 BFS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354179" y="2502387"/>
            <a:ext cx="1837041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너비 우선 탐색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109910F-A23D-4DFF-A733-07E140A2D5AA}"/>
              </a:ext>
            </a:extLst>
          </p:cNvPr>
          <p:cNvSpPr/>
          <p:nvPr/>
        </p:nvSpPr>
        <p:spPr>
          <a:xfrm>
            <a:off x="6096000" y="1419269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858E5A-65A1-4EFF-8DD1-DCD25B9F8692}"/>
              </a:ext>
            </a:extLst>
          </p:cNvPr>
          <p:cNvSpPr/>
          <p:nvPr/>
        </p:nvSpPr>
        <p:spPr>
          <a:xfrm>
            <a:off x="6096000" y="2295125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4963923-2657-4F8C-8B35-A58C905BFEA2}"/>
              </a:ext>
            </a:extLst>
          </p:cNvPr>
          <p:cNvSpPr/>
          <p:nvPr/>
        </p:nvSpPr>
        <p:spPr>
          <a:xfrm>
            <a:off x="6096000" y="3162960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01A67D6-6E9D-4130-B68A-076CFE169068}"/>
              </a:ext>
            </a:extLst>
          </p:cNvPr>
          <p:cNvSpPr/>
          <p:nvPr/>
        </p:nvSpPr>
        <p:spPr>
          <a:xfrm>
            <a:off x="6096000" y="4022774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53162BB-FB02-4CF8-8AF0-1D0D161191DD}"/>
              </a:ext>
            </a:extLst>
          </p:cNvPr>
          <p:cNvSpPr/>
          <p:nvPr/>
        </p:nvSpPr>
        <p:spPr>
          <a:xfrm>
            <a:off x="6096000" y="4890610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ECEBE6E-1CC0-4BAE-83F2-C9E43AA50B47}"/>
              </a:ext>
            </a:extLst>
          </p:cNvPr>
          <p:cNvSpPr/>
          <p:nvPr/>
        </p:nvSpPr>
        <p:spPr>
          <a:xfrm>
            <a:off x="7117080" y="4890610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685373A-2223-4B2B-8D96-182442390996}"/>
              </a:ext>
            </a:extLst>
          </p:cNvPr>
          <p:cNvSpPr/>
          <p:nvPr/>
        </p:nvSpPr>
        <p:spPr>
          <a:xfrm>
            <a:off x="8138160" y="4890610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CA55AF4-9C03-4B17-89F0-4364209609AE}"/>
              </a:ext>
            </a:extLst>
          </p:cNvPr>
          <p:cNvSpPr/>
          <p:nvPr/>
        </p:nvSpPr>
        <p:spPr>
          <a:xfrm>
            <a:off x="9159240" y="4890610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00E6B94-586A-40BF-A57C-95CC06C49C7A}"/>
              </a:ext>
            </a:extLst>
          </p:cNvPr>
          <p:cNvSpPr/>
          <p:nvPr/>
        </p:nvSpPr>
        <p:spPr>
          <a:xfrm>
            <a:off x="10164278" y="4890610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454B6A6-B180-4563-928A-2166A8FB7861}"/>
              </a:ext>
            </a:extLst>
          </p:cNvPr>
          <p:cNvSpPr/>
          <p:nvPr/>
        </p:nvSpPr>
        <p:spPr>
          <a:xfrm>
            <a:off x="7115588" y="3151556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1BBA9DB-2524-497A-9EFE-DEE6A9945627}"/>
              </a:ext>
            </a:extLst>
          </p:cNvPr>
          <p:cNvSpPr/>
          <p:nvPr/>
        </p:nvSpPr>
        <p:spPr>
          <a:xfrm>
            <a:off x="8135176" y="3148288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EA7D45-1CD0-4EAB-AADC-48BA1E4886D6}"/>
              </a:ext>
            </a:extLst>
          </p:cNvPr>
          <p:cNvSpPr/>
          <p:nvPr/>
        </p:nvSpPr>
        <p:spPr>
          <a:xfrm>
            <a:off x="8130540" y="4017461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E07A776-281A-4C51-9583-FB75DD1AEF0E}"/>
              </a:ext>
            </a:extLst>
          </p:cNvPr>
          <p:cNvSpPr/>
          <p:nvPr/>
        </p:nvSpPr>
        <p:spPr>
          <a:xfrm>
            <a:off x="10164278" y="4022774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3757CB6-7101-470D-BBAD-70D96999AE06}"/>
              </a:ext>
            </a:extLst>
          </p:cNvPr>
          <p:cNvSpPr/>
          <p:nvPr/>
        </p:nvSpPr>
        <p:spPr>
          <a:xfrm>
            <a:off x="10164278" y="3162960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9414ABD-7365-45FA-8BF4-91572AF8FC83}"/>
              </a:ext>
            </a:extLst>
          </p:cNvPr>
          <p:cNvSpPr/>
          <p:nvPr/>
        </p:nvSpPr>
        <p:spPr>
          <a:xfrm>
            <a:off x="10164278" y="2295125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285A5DE-4B4E-4672-9AF2-20B2E916E902}"/>
              </a:ext>
            </a:extLst>
          </p:cNvPr>
          <p:cNvSpPr/>
          <p:nvPr/>
        </p:nvSpPr>
        <p:spPr>
          <a:xfrm>
            <a:off x="10164278" y="1419269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F47DBE-4273-4F28-A2FE-D10DE911DE01}"/>
              </a:ext>
            </a:extLst>
          </p:cNvPr>
          <p:cNvSpPr/>
          <p:nvPr/>
        </p:nvSpPr>
        <p:spPr>
          <a:xfrm>
            <a:off x="8130139" y="1419269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E26A2FB-40B6-4480-8E4C-F65563978BF2}"/>
              </a:ext>
            </a:extLst>
          </p:cNvPr>
          <p:cNvSpPr/>
          <p:nvPr/>
        </p:nvSpPr>
        <p:spPr>
          <a:xfrm>
            <a:off x="9151219" y="1419269"/>
            <a:ext cx="1021080" cy="865294"/>
          </a:xfrm>
          <a:prstGeom prst="rect">
            <a:avLst/>
          </a:prstGeom>
          <a:solidFill>
            <a:srgbClr val="FF696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3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07812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4864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03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 BFS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3ED0A99-4F85-453E-AB03-4252E078A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63005"/>
              </p:ext>
            </p:extLst>
          </p:nvPr>
        </p:nvGraphicFramePr>
        <p:xfrm>
          <a:off x="360364" y="2492374"/>
          <a:ext cx="3081335" cy="3248024"/>
        </p:xfrm>
        <a:graphic>
          <a:graphicData uri="http://schemas.openxmlformats.org/drawingml/2006/table">
            <a:tbl>
              <a:tblPr/>
              <a:tblGrid>
                <a:gridCol w="510155">
                  <a:extLst>
                    <a:ext uri="{9D8B030D-6E8A-4147-A177-3AD203B41FA5}">
                      <a16:colId xmlns:a16="http://schemas.microsoft.com/office/drawing/2014/main" val="3854223202"/>
                    </a:ext>
                  </a:extLst>
                </a:gridCol>
                <a:gridCol w="510155">
                  <a:extLst>
                    <a:ext uri="{9D8B030D-6E8A-4147-A177-3AD203B41FA5}">
                      <a16:colId xmlns:a16="http://schemas.microsoft.com/office/drawing/2014/main" val="1969530967"/>
                    </a:ext>
                  </a:extLst>
                </a:gridCol>
                <a:gridCol w="510155">
                  <a:extLst>
                    <a:ext uri="{9D8B030D-6E8A-4147-A177-3AD203B41FA5}">
                      <a16:colId xmlns:a16="http://schemas.microsoft.com/office/drawing/2014/main" val="2661456976"/>
                    </a:ext>
                  </a:extLst>
                </a:gridCol>
                <a:gridCol w="510155">
                  <a:extLst>
                    <a:ext uri="{9D8B030D-6E8A-4147-A177-3AD203B41FA5}">
                      <a16:colId xmlns:a16="http://schemas.microsoft.com/office/drawing/2014/main" val="82949087"/>
                    </a:ext>
                  </a:extLst>
                </a:gridCol>
                <a:gridCol w="510155">
                  <a:extLst>
                    <a:ext uri="{9D8B030D-6E8A-4147-A177-3AD203B41FA5}">
                      <a16:colId xmlns:a16="http://schemas.microsoft.com/office/drawing/2014/main" val="1490555053"/>
                    </a:ext>
                  </a:extLst>
                </a:gridCol>
                <a:gridCol w="530560">
                  <a:extLst>
                    <a:ext uri="{9D8B030D-6E8A-4147-A177-3AD203B41FA5}">
                      <a16:colId xmlns:a16="http://schemas.microsoft.com/office/drawing/2014/main" val="1783394941"/>
                    </a:ext>
                  </a:extLst>
                </a:gridCol>
              </a:tblGrid>
              <a:tr h="8120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054289"/>
                  </a:ext>
                </a:extLst>
              </a:tr>
              <a:tr h="8120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84377"/>
                  </a:ext>
                </a:extLst>
              </a:tr>
              <a:tr h="8120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50686"/>
                  </a:ext>
                </a:extLst>
              </a:tr>
              <a:tr h="8120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99284"/>
                  </a:ext>
                </a:extLst>
              </a:tr>
            </a:tbl>
          </a:graphicData>
        </a:graphic>
      </p:graphicFrame>
      <p:pic>
        <p:nvPicPr>
          <p:cNvPr id="24" name="그림 23" descr="테이블, 화면, 노트북, 전화이(가) 표시된 사진&#10;&#10;자동 생성된 설명">
            <a:extLst>
              <a:ext uri="{FF2B5EF4-FFF2-40B4-BE49-F238E27FC236}">
                <a16:creationId xmlns:a16="http://schemas.microsoft.com/office/drawing/2014/main" id="{66F67305-93F7-4D5C-AC71-81EE9053A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8"/>
          <a:stretch/>
        </p:blipFill>
        <p:spPr>
          <a:xfrm>
            <a:off x="6095999" y="1"/>
            <a:ext cx="5735637" cy="42566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D00CDC0-EF5C-4DE1-937D-D01DB02D7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8"/>
          <a:stretch/>
        </p:blipFill>
        <p:spPr>
          <a:xfrm>
            <a:off x="6095999" y="4279980"/>
            <a:ext cx="5737226" cy="25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2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7626" y="4266853"/>
            <a:ext cx="7941277" cy="1107996"/>
          </a:xfrm>
        </p:spPr>
        <p:txBody>
          <a:bodyPr wrap="none"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 of Document</a:t>
            </a:r>
            <a:endParaRPr lang="ko-KR" altLang="en-US" sz="7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2159" y="4082187"/>
            <a:ext cx="588366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Flood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fill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8E7352E-2044-4A3A-B501-B8D6BCC0AC53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803105" cy="55399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0&amp;1 Study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Flood  fill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586343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239</Words>
  <Application>Microsoft Office PowerPoint</Application>
  <PresentationFormat>와이드스크린</PresentationFormat>
  <Paragraphs>179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나눔바른고딕 Light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디자인 사용자 지정</vt:lpstr>
      <vt:lpstr>03 0&amp;1 Study Flood fill</vt:lpstr>
      <vt:lpstr>INDEX</vt:lpstr>
      <vt:lpstr>DFS</vt:lpstr>
      <vt:lpstr>DFS</vt:lpstr>
      <vt:lpstr>DFS</vt:lpstr>
      <vt:lpstr>BFS</vt:lpstr>
      <vt:lpstr>BFS</vt:lpstr>
      <vt:lpstr>BFS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kimkin0668@gmail.com</dc:creator>
  <cp:lastModifiedBy>kimkin0668@gmail.com</cp:lastModifiedBy>
  <cp:revision>141</cp:revision>
  <dcterms:created xsi:type="dcterms:W3CDTF">2019-10-13T13:41:27Z</dcterms:created>
  <dcterms:modified xsi:type="dcterms:W3CDTF">2020-10-05T07:11:11Z</dcterms:modified>
</cp:coreProperties>
</file>