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76" r:id="rId2"/>
    <p:sldId id="280" r:id="rId3"/>
    <p:sldId id="301" r:id="rId4"/>
    <p:sldId id="302" r:id="rId5"/>
    <p:sldId id="303" r:id="rId6"/>
    <p:sldId id="285" r:id="rId7"/>
    <p:sldId id="300" r:id="rId8"/>
    <p:sldId id="29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23" userDrawn="1">
          <p15:clr>
            <a:srgbClr val="A4A3A4"/>
          </p15:clr>
        </p15:guide>
        <p15:guide id="3" orient="horz" pos="3067" userDrawn="1">
          <p15:clr>
            <a:srgbClr val="A4A3A4"/>
          </p15:clr>
        </p15:guide>
        <p15:guide id="4" pos="5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ADB9CA"/>
    <a:srgbClr val="C4D7D3"/>
    <a:srgbClr val="939CA9"/>
    <a:srgbClr val="44546A"/>
    <a:srgbClr val="FFC9C9"/>
    <a:srgbClr val="6C788A"/>
    <a:srgbClr val="6600CC"/>
    <a:srgbClr val="595959"/>
    <a:srgbClr val="FBD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94414" autoAdjust="0"/>
  </p:normalViewPr>
  <p:slideViewPr>
    <p:cSldViewPr snapToGrid="0" showGuides="1">
      <p:cViewPr varScale="1">
        <p:scale>
          <a:sx n="58" d="100"/>
          <a:sy n="58" d="100"/>
        </p:scale>
        <p:origin x="106" y="370"/>
      </p:cViewPr>
      <p:guideLst>
        <p:guide pos="5223"/>
        <p:guide orient="horz" pos="3067"/>
        <p:guide pos="5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1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1FF7101-BE08-4383-A3E8-712EFE9A6D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5FF62-A82F-4E96-9B51-A5DD4F6593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9312C-9B75-4158-A87A-6BC9CF8F68A7}" type="datetimeFigureOut">
              <a:rPr lang="ko-KR" altLang="en-US" smtClean="0"/>
              <a:t>2021-01-28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3F3BF-9E06-4E70-8868-1A4B72EC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CD775-5918-4CD9-9D08-E930198F7D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50ED-05A2-4120-A837-1B5B10A846F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495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3669-D88B-4F7F-9455-038CA2DD003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DB92-BFA5-4A50-87AB-00F85205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6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078A-8EB4-44F9-A20C-316732034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166F7-4CE7-410B-B970-24AD33CEC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8342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CA857993-2BDC-4DF1-859C-3693EE94B2F2}"/>
              </a:ext>
            </a:extLst>
          </p:cNvPr>
          <p:cNvSpPr txBox="1">
            <a:spLocks/>
          </p:cNvSpPr>
          <p:nvPr userDrawn="1"/>
        </p:nvSpPr>
        <p:spPr>
          <a:xfrm>
            <a:off x="11594408" y="6369392"/>
            <a:ext cx="235642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fld id="{E87B873B-3CA8-4E89-848C-B627EB7EC49A}" type="slidenum"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‹#›</a:t>
            </a:fld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05126-B9A2-4CB1-8B4A-CE4BBA85EAF6}"/>
              </a:ext>
            </a:extLst>
          </p:cNvPr>
          <p:cNvSpPr txBox="1">
            <a:spLocks/>
          </p:cNvSpPr>
          <p:nvPr userDrawn="1"/>
        </p:nvSpPr>
        <p:spPr>
          <a:xfrm>
            <a:off x="360363" y="357188"/>
            <a:ext cx="629724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04 Graph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2946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54" userDrawn="1">
          <p15:clr>
            <a:srgbClr val="FBAE40"/>
          </p15:clr>
        </p15:guide>
        <p15:guide id="5" orient="horz" pos="227" userDrawn="1">
          <p15:clr>
            <a:srgbClr val="FBAE40"/>
          </p15:clr>
        </p15:guide>
        <p15:guide id="6" orient="horz" pos="409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2AE9C67F-9F37-4383-A579-FDCF8BF4B131}"/>
              </a:ext>
            </a:extLst>
          </p:cNvPr>
          <p:cNvSpPr txBox="1">
            <a:spLocks/>
          </p:cNvSpPr>
          <p:nvPr userDrawn="1"/>
        </p:nvSpPr>
        <p:spPr>
          <a:xfrm>
            <a:off x="360363" y="6351687"/>
            <a:ext cx="1117294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자료구조 멘토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</p:spTree>
    <p:extLst>
      <p:ext uri="{BB962C8B-B14F-4D97-AF65-F5344CB8AC3E}">
        <p14:creationId xmlns:p14="http://schemas.microsoft.com/office/powerpoint/2010/main" val="17476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52" userDrawn="1">
          <p15:clr>
            <a:srgbClr val="F26B43"/>
          </p15:clr>
        </p15:guide>
        <p15:guide id="5" orient="horz" pos="225" userDrawn="1">
          <p15:clr>
            <a:srgbClr val="F26B43"/>
          </p15:clr>
        </p15:guide>
        <p15:guide id="6" orient="horz" pos="40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834879"/>
            <a:ext cx="4624664" cy="3323987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b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0&amp;1 Study</a:t>
            </a:r>
            <a:b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63" y="4562433"/>
            <a:ext cx="1540486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인접행렬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&amp;&amp;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인접리스트</a:t>
            </a:r>
          </a:p>
        </p:txBody>
      </p:sp>
    </p:spTree>
    <p:extLst>
      <p:ext uri="{BB962C8B-B14F-4D97-AF65-F5344CB8AC3E}">
        <p14:creationId xmlns:p14="http://schemas.microsoft.com/office/powerpoint/2010/main" val="113074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847579"/>
            <a:ext cx="2515112" cy="1107996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A8428BA-97E1-46C5-AC3A-F3A92B3B1948}"/>
              </a:ext>
            </a:extLst>
          </p:cNvPr>
          <p:cNvSpPr/>
          <p:nvPr/>
        </p:nvSpPr>
        <p:spPr>
          <a:xfrm>
            <a:off x="8659184" y="3570514"/>
            <a:ext cx="2822523" cy="2298700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EB02163-45A7-4912-8B91-AA79AA81BCA3}"/>
              </a:ext>
            </a:extLst>
          </p:cNvPr>
          <p:cNvSpPr txBox="1">
            <a:spLocks/>
          </p:cNvSpPr>
          <p:nvPr/>
        </p:nvSpPr>
        <p:spPr>
          <a:xfrm>
            <a:off x="8951284" y="4319115"/>
            <a:ext cx="581057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EA69D978-7BFC-4562-920F-D7B8049C6A17}"/>
              </a:ext>
            </a:extLst>
          </p:cNvPr>
          <p:cNvSpPr txBox="1">
            <a:spLocks/>
          </p:cNvSpPr>
          <p:nvPr/>
        </p:nvSpPr>
        <p:spPr>
          <a:xfrm>
            <a:off x="8951284" y="3688039"/>
            <a:ext cx="1501437" cy="6155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PART4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A208093E-0172-4B57-A560-53616847E863}"/>
              </a:ext>
            </a:extLst>
          </p:cNvPr>
          <p:cNvSpPr txBox="1">
            <a:spLocks/>
          </p:cNvSpPr>
          <p:nvPr/>
        </p:nvSpPr>
        <p:spPr>
          <a:xfrm>
            <a:off x="8912784" y="4744324"/>
            <a:ext cx="68608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그래프</a:t>
            </a: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5A719085-7A6A-4808-8000-AA02B5624BA9}"/>
              </a:ext>
            </a:extLst>
          </p:cNvPr>
          <p:cNvSpPr txBox="1">
            <a:spLocks/>
          </p:cNvSpPr>
          <p:nvPr/>
        </p:nvSpPr>
        <p:spPr>
          <a:xfrm>
            <a:off x="8912784" y="4985991"/>
            <a:ext cx="839974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02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인접행렬</a:t>
            </a:r>
          </a:p>
        </p:txBody>
      </p:sp>
      <p:sp>
        <p:nvSpPr>
          <p:cNvPr id="58" name="부제목 2">
            <a:extLst>
              <a:ext uri="{FF2B5EF4-FFF2-40B4-BE49-F238E27FC236}">
                <a16:creationId xmlns:a16="http://schemas.microsoft.com/office/drawing/2014/main" id="{9CF323D4-47D5-4D6A-9418-4BFC069CD379}"/>
              </a:ext>
            </a:extLst>
          </p:cNvPr>
          <p:cNvSpPr txBox="1">
            <a:spLocks/>
          </p:cNvSpPr>
          <p:nvPr/>
        </p:nvSpPr>
        <p:spPr>
          <a:xfrm>
            <a:off x="8912784" y="5227658"/>
            <a:ext cx="993862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03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Bold" panose="020B0600000101010101" pitchFamily="50" charset="-127"/>
                <a:cs typeface="+mj-cs"/>
              </a:rPr>
              <a:t>인접리스트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306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6BC571-5098-4FAA-A326-4589B10BB0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461016" y="1586389"/>
            <a:ext cx="3461696" cy="1680890"/>
          </a:xfrm>
          <a:prstGeom prst="line">
            <a:avLst/>
          </a:prstGeom>
          <a:ln w="19050">
            <a:solidFill>
              <a:srgbClr val="ADB9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4AA5E9B-17D9-4A8C-B2A7-05F1B7F75DD4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4519613" y="2566982"/>
            <a:ext cx="3403098" cy="1428756"/>
          </a:xfrm>
          <a:prstGeom prst="line">
            <a:avLst/>
          </a:prstGeom>
          <a:ln w="19050">
            <a:solidFill>
              <a:srgbClr val="ADB9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D2211E-1F8B-4AA1-8682-C79B1E8356B7}"/>
              </a:ext>
            </a:extLst>
          </p:cNvPr>
          <p:cNvSpPr/>
          <p:nvPr/>
        </p:nvSpPr>
        <p:spPr>
          <a:xfrm>
            <a:off x="7922711" y="2209818"/>
            <a:ext cx="3317931" cy="714327"/>
          </a:xfrm>
          <a:prstGeom prst="rect">
            <a:avLst/>
          </a:prstGeom>
          <a:noFill/>
          <a:ln w="19050"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B5619F-7081-4284-846F-8B63D79F914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567052" y="3339280"/>
            <a:ext cx="831569" cy="97412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B6206D-BBDC-49D5-A139-F3A1850F59EE}"/>
              </a:ext>
            </a:extLst>
          </p:cNvPr>
          <p:cNvCxnSpPr>
            <a:cxnSpLocks/>
          </p:cNvCxnSpPr>
          <p:nvPr/>
        </p:nvCxnSpPr>
        <p:spPr>
          <a:xfrm>
            <a:off x="2609527" y="3172061"/>
            <a:ext cx="458057" cy="241339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F310C16-C52A-4906-9E30-6DA1999D3045}"/>
              </a:ext>
            </a:extLst>
          </p:cNvPr>
          <p:cNvCxnSpPr>
            <a:cxnSpLocks/>
          </p:cNvCxnSpPr>
          <p:nvPr/>
        </p:nvCxnSpPr>
        <p:spPr>
          <a:xfrm>
            <a:off x="2609527" y="3224316"/>
            <a:ext cx="1956884" cy="15162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9E29D3-CF5A-4F7F-AB6F-8D1392C5216F}"/>
              </a:ext>
            </a:extLst>
          </p:cNvPr>
          <p:cNvCxnSpPr>
            <a:cxnSpLocks/>
          </p:cNvCxnSpPr>
          <p:nvPr/>
        </p:nvCxnSpPr>
        <p:spPr>
          <a:xfrm>
            <a:off x="4461016" y="3267279"/>
            <a:ext cx="105395" cy="147327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654FF99-1014-46CE-9785-B748ED2273D0}"/>
              </a:ext>
            </a:extLst>
          </p:cNvPr>
          <p:cNvCxnSpPr>
            <a:cxnSpLocks/>
          </p:cNvCxnSpPr>
          <p:nvPr/>
        </p:nvCxnSpPr>
        <p:spPr>
          <a:xfrm>
            <a:off x="1374181" y="4530011"/>
            <a:ext cx="1693403" cy="105372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5DF997-8060-4D9B-8A1E-99A0114074AA}"/>
              </a:ext>
            </a:extLst>
          </p:cNvPr>
          <p:cNvCxnSpPr>
            <a:cxnSpLocks/>
          </p:cNvCxnSpPr>
          <p:nvPr/>
        </p:nvCxnSpPr>
        <p:spPr>
          <a:xfrm flipH="1">
            <a:off x="3087820" y="4740558"/>
            <a:ext cx="1478591" cy="84490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422E3C-9C8F-4A5C-BD2D-05D80DC31AFA}"/>
              </a:ext>
            </a:extLst>
          </p:cNvPr>
          <p:cNvSpPr/>
          <p:nvPr/>
        </p:nvSpPr>
        <p:spPr>
          <a:xfrm>
            <a:off x="7922712" y="1229225"/>
            <a:ext cx="3317931" cy="714327"/>
          </a:xfrm>
          <a:prstGeom prst="rect">
            <a:avLst/>
          </a:prstGeom>
          <a:noFill/>
          <a:ln w="19050"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9B9045-F626-4704-8860-76CE532188A4}"/>
              </a:ext>
            </a:extLst>
          </p:cNvPr>
          <p:cNvSpPr txBox="1">
            <a:spLocks/>
          </p:cNvSpPr>
          <p:nvPr/>
        </p:nvSpPr>
        <p:spPr>
          <a:xfrm>
            <a:off x="360363" y="847725"/>
            <a:ext cx="2451120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Graph</a:t>
            </a:r>
            <a:endParaRPr lang="ko-KR" altLang="en-US" sz="7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5F3E6-1FAB-4DFC-A3ED-6D79AD09BC7C}"/>
              </a:ext>
            </a:extLst>
          </p:cNvPr>
          <p:cNvSpPr txBox="1"/>
          <p:nvPr/>
        </p:nvSpPr>
        <p:spPr>
          <a:xfrm>
            <a:off x="3838487" y="158638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 = ( V , E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50E54A13-1F93-4382-9358-28129A76808C}"/>
              </a:ext>
            </a:extLst>
          </p:cNvPr>
          <p:cNvSpPr/>
          <p:nvPr/>
        </p:nvSpPr>
        <p:spPr>
          <a:xfrm>
            <a:off x="2311261" y="2816352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31FA06F8-C1E3-4125-890E-0A98602460B7}"/>
              </a:ext>
            </a:extLst>
          </p:cNvPr>
          <p:cNvSpPr/>
          <p:nvPr/>
        </p:nvSpPr>
        <p:spPr>
          <a:xfrm>
            <a:off x="1057880" y="4223687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v5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1998651-6280-48E4-A8B0-CBBF45836C44}"/>
              </a:ext>
            </a:extLst>
          </p:cNvPr>
          <p:cNvSpPr/>
          <p:nvPr/>
        </p:nvSpPr>
        <p:spPr>
          <a:xfrm>
            <a:off x="4162750" y="2923032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18E2CF1-FA82-4EC9-BCE8-2788C2FF2A44}"/>
              </a:ext>
            </a:extLst>
          </p:cNvPr>
          <p:cNvSpPr/>
          <p:nvPr/>
        </p:nvSpPr>
        <p:spPr>
          <a:xfrm>
            <a:off x="2769318" y="5279136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A4EF1D7A-2CF1-465B-8D59-824D40012B0D}"/>
              </a:ext>
            </a:extLst>
          </p:cNvPr>
          <p:cNvSpPr/>
          <p:nvPr/>
        </p:nvSpPr>
        <p:spPr>
          <a:xfrm>
            <a:off x="4268145" y="4401312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CEF8C-1C47-40FD-B227-DB2BA18FEF3B}"/>
              </a:ext>
            </a:extLst>
          </p:cNvPr>
          <p:cNvSpPr txBox="1"/>
          <p:nvPr/>
        </p:nvSpPr>
        <p:spPr>
          <a:xfrm>
            <a:off x="8200811" y="1401723"/>
            <a:ext cx="15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node / vertex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F7CE5-47F9-4F46-8187-0EA3CFFDCBC2}"/>
              </a:ext>
            </a:extLst>
          </p:cNvPr>
          <p:cNvSpPr txBox="1"/>
          <p:nvPr/>
        </p:nvSpPr>
        <p:spPr>
          <a:xfrm>
            <a:off x="10195387" y="140172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9B809C-2A47-49CD-9BD5-513600B2D66B}"/>
              </a:ext>
            </a:extLst>
          </p:cNvPr>
          <p:cNvSpPr txBox="1"/>
          <p:nvPr/>
        </p:nvSpPr>
        <p:spPr>
          <a:xfrm>
            <a:off x="8200811" y="239403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edge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108B4D-889E-4377-8B04-9A66949C3F3A}"/>
              </a:ext>
            </a:extLst>
          </p:cNvPr>
          <p:cNvSpPr txBox="1"/>
          <p:nvPr/>
        </p:nvSpPr>
        <p:spPr>
          <a:xfrm>
            <a:off x="10195387" y="23940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34FCD3-87E1-4B6D-B78A-6FACDBD0C880}"/>
              </a:ext>
            </a:extLst>
          </p:cNvPr>
          <p:cNvSpPr txBox="1"/>
          <p:nvPr/>
        </p:nvSpPr>
        <p:spPr>
          <a:xfrm>
            <a:off x="7766462" y="4710566"/>
            <a:ext cx="354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그래프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(Undirected Graph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D0C89C2-92E5-4FBA-BC14-8EE0169B890F}"/>
              </a:ext>
            </a:extLst>
          </p:cNvPr>
          <p:cNvSpPr/>
          <p:nvPr/>
        </p:nvSpPr>
        <p:spPr>
          <a:xfrm>
            <a:off x="7923507" y="3164213"/>
            <a:ext cx="3317931" cy="714327"/>
          </a:xfrm>
          <a:prstGeom prst="rect">
            <a:avLst/>
          </a:prstGeom>
          <a:noFill/>
          <a:ln w="19050"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152065-A31B-426D-9D9D-C6E06393900F}"/>
              </a:ext>
            </a:extLst>
          </p:cNvPr>
          <p:cNvSpPr txBox="1"/>
          <p:nvPr/>
        </p:nvSpPr>
        <p:spPr>
          <a:xfrm>
            <a:off x="8201607" y="334842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weight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654EBF-955F-46C7-90EF-1BB51F08846A}"/>
              </a:ext>
            </a:extLst>
          </p:cNvPr>
          <p:cNvSpPr txBox="1"/>
          <p:nvPr/>
        </p:nvSpPr>
        <p:spPr>
          <a:xfrm>
            <a:off x="10196183" y="334842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A32CEF3-C45A-497A-A20C-D5B3D508EEE2}"/>
              </a:ext>
            </a:extLst>
          </p:cNvPr>
          <p:cNvCxnSpPr>
            <a:cxnSpLocks/>
          </p:cNvCxnSpPr>
          <p:nvPr/>
        </p:nvCxnSpPr>
        <p:spPr>
          <a:xfrm flipV="1">
            <a:off x="5037382" y="3496774"/>
            <a:ext cx="2899348" cy="293003"/>
          </a:xfrm>
          <a:prstGeom prst="line">
            <a:avLst/>
          </a:prstGeom>
          <a:ln w="19050">
            <a:solidFill>
              <a:srgbClr val="ADB9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11574A5-801F-42C0-A398-A1822EBDC583}"/>
              </a:ext>
            </a:extLst>
          </p:cNvPr>
          <p:cNvSpPr txBox="1"/>
          <p:nvPr/>
        </p:nvSpPr>
        <p:spPr>
          <a:xfrm>
            <a:off x="4675636" y="367338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DDABD6-BA08-44DF-9828-210FA85C6EBF}"/>
              </a:ext>
            </a:extLst>
          </p:cNvPr>
          <p:cNvSpPr txBox="1"/>
          <p:nvPr/>
        </p:nvSpPr>
        <p:spPr>
          <a:xfrm>
            <a:off x="3787380" y="522081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512A34-8F81-4A84-AC68-859DF8F7E90E}"/>
              </a:ext>
            </a:extLst>
          </p:cNvPr>
          <p:cNvSpPr txBox="1"/>
          <p:nvPr/>
        </p:nvSpPr>
        <p:spPr>
          <a:xfrm>
            <a:off x="2513815" y="423704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E5E047-CB20-4B32-A35D-146532B784E6}"/>
              </a:ext>
            </a:extLst>
          </p:cNvPr>
          <p:cNvSpPr txBox="1"/>
          <p:nvPr/>
        </p:nvSpPr>
        <p:spPr>
          <a:xfrm>
            <a:off x="2027536" y="504508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567B22-025D-4FE2-AB36-0782E4F0B167}"/>
              </a:ext>
            </a:extLst>
          </p:cNvPr>
          <p:cNvSpPr txBox="1"/>
          <p:nvPr/>
        </p:nvSpPr>
        <p:spPr>
          <a:xfrm>
            <a:off x="1572213" y="359681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2AE812-864C-4DC6-AEE0-7137E4D1EA90}"/>
              </a:ext>
            </a:extLst>
          </p:cNvPr>
          <p:cNvSpPr txBox="1"/>
          <p:nvPr/>
        </p:nvSpPr>
        <p:spPr>
          <a:xfrm>
            <a:off x="7777432" y="4705445"/>
            <a:ext cx="3356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그래프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(Weighted Graph)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비용이나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가중치가 할당된 그래프</a:t>
            </a:r>
          </a:p>
        </p:txBody>
      </p:sp>
    </p:spTree>
    <p:extLst>
      <p:ext uri="{BB962C8B-B14F-4D97-AF65-F5344CB8AC3E}">
        <p14:creationId xmlns:p14="http://schemas.microsoft.com/office/powerpoint/2010/main" val="345726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16" grpId="0" animBg="1"/>
      <p:bldP spid="16" grpId="1" animBg="1"/>
      <p:bldP spid="4" grpId="0" animBg="1"/>
      <p:bldP spid="5" grpId="0" animBg="1"/>
      <p:bldP spid="7" grpId="0" animBg="1"/>
      <p:bldP spid="8" grpId="0" animBg="1"/>
      <p:bldP spid="9" grpId="0" animBg="1"/>
      <p:bldP spid="55" grpId="0"/>
      <p:bldP spid="60" grpId="0" animBg="1"/>
      <p:bldP spid="60" grpId="1" animBg="1"/>
      <p:bldP spid="61" grpId="0"/>
      <p:bldP spid="62" grpId="0"/>
      <p:bldP spid="65" grpId="0"/>
      <p:bldP spid="65" grpId="1"/>
      <p:bldP spid="67" grpId="0"/>
      <p:bldP spid="67" grpId="1"/>
      <p:bldP spid="68" grpId="0"/>
      <p:bldP spid="68" grpId="1"/>
      <p:bldP spid="69" grpId="0"/>
      <p:bldP spid="69" grpId="1"/>
      <p:bldP spid="71" grpId="0"/>
      <p:bldP spid="71" grpId="1"/>
      <p:bldP spid="72" grpId="0"/>
      <p:bldP spid="7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B5619F-7081-4284-846F-8B63D79F914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567052" y="3339280"/>
            <a:ext cx="831569" cy="97412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B6206D-BBDC-49D5-A139-F3A1850F59E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609527" y="3429000"/>
            <a:ext cx="476092" cy="210502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F310C16-C52A-4906-9E30-6DA1999D3045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820433" y="3339280"/>
            <a:ext cx="1745978" cy="140127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9E29D3-CF5A-4F7F-AB6F-8D1392C5216F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409249" y="3535680"/>
            <a:ext cx="51767" cy="120487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654FF99-1014-46CE-9785-B748ED2273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567052" y="4746615"/>
            <a:ext cx="1518567" cy="78741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5DF997-8060-4D9B-8A1E-99A0114074AA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3278490" y="4740558"/>
            <a:ext cx="1024440" cy="62829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79B9045-F626-4704-8860-76CE532188A4}"/>
              </a:ext>
            </a:extLst>
          </p:cNvPr>
          <p:cNvSpPr txBox="1">
            <a:spLocks/>
          </p:cNvSpPr>
          <p:nvPr/>
        </p:nvSpPr>
        <p:spPr>
          <a:xfrm>
            <a:off x="360363" y="847725"/>
            <a:ext cx="2451120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Graph</a:t>
            </a:r>
            <a:endParaRPr lang="ko-KR" altLang="en-US" sz="7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5F3E6-1FAB-4DFC-A3ED-6D79AD09BC7C}"/>
              </a:ext>
            </a:extLst>
          </p:cNvPr>
          <p:cNvSpPr txBox="1"/>
          <p:nvPr/>
        </p:nvSpPr>
        <p:spPr>
          <a:xfrm>
            <a:off x="3838487" y="158638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 = ( V , E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50E54A13-1F93-4382-9358-28129A76808C}"/>
              </a:ext>
            </a:extLst>
          </p:cNvPr>
          <p:cNvSpPr/>
          <p:nvPr/>
        </p:nvSpPr>
        <p:spPr>
          <a:xfrm>
            <a:off x="2311261" y="2816352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31FA06F8-C1E3-4125-890E-0A98602460B7}"/>
              </a:ext>
            </a:extLst>
          </p:cNvPr>
          <p:cNvSpPr/>
          <p:nvPr/>
        </p:nvSpPr>
        <p:spPr>
          <a:xfrm>
            <a:off x="1057880" y="4223687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v5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1998651-6280-48E4-A8B0-CBBF45836C44}"/>
              </a:ext>
            </a:extLst>
          </p:cNvPr>
          <p:cNvSpPr/>
          <p:nvPr/>
        </p:nvSpPr>
        <p:spPr>
          <a:xfrm>
            <a:off x="4162750" y="2923032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18E2CF1-FA82-4EC9-BCE8-2788C2FF2A44}"/>
              </a:ext>
            </a:extLst>
          </p:cNvPr>
          <p:cNvSpPr/>
          <p:nvPr/>
        </p:nvSpPr>
        <p:spPr>
          <a:xfrm>
            <a:off x="2769318" y="5279136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A4EF1D7A-2CF1-465B-8D59-824D40012B0D}"/>
              </a:ext>
            </a:extLst>
          </p:cNvPr>
          <p:cNvSpPr/>
          <p:nvPr/>
        </p:nvSpPr>
        <p:spPr>
          <a:xfrm>
            <a:off x="4110983" y="4389374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v3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F16A311-85E5-4C00-A0A3-334D9A25F272}"/>
              </a:ext>
            </a:extLst>
          </p:cNvPr>
          <p:cNvGrpSpPr/>
          <p:nvPr/>
        </p:nvGrpSpPr>
        <p:grpSpPr>
          <a:xfrm>
            <a:off x="8197324" y="1401723"/>
            <a:ext cx="2599229" cy="1361640"/>
            <a:chOff x="8591336" y="1401723"/>
            <a:chExt cx="2599229" cy="13616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3CEF8C-1C47-40FD-B227-DB2BA18FEF3B}"/>
                </a:ext>
              </a:extLst>
            </p:cNvPr>
            <p:cNvSpPr txBox="1"/>
            <p:nvPr/>
          </p:nvSpPr>
          <p:spPr>
            <a:xfrm>
              <a:off x="8591336" y="1401723"/>
              <a:ext cx="1533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node / vertex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8F7CE5-47F9-4F46-8187-0EA3CFFDCBC2}"/>
                </a:ext>
              </a:extLst>
            </p:cNvPr>
            <p:cNvSpPr txBox="1"/>
            <p:nvPr/>
          </p:nvSpPr>
          <p:spPr>
            <a:xfrm>
              <a:off x="10585912" y="1401723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정점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9B809C-2A47-49CD-9BD5-513600B2D66B}"/>
                </a:ext>
              </a:extLst>
            </p:cNvPr>
            <p:cNvSpPr txBox="1"/>
            <p:nvPr/>
          </p:nvSpPr>
          <p:spPr>
            <a:xfrm>
              <a:off x="8591336" y="239403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edge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108B4D-889E-4377-8B04-9A66949C3F3A}"/>
                </a:ext>
              </a:extLst>
            </p:cNvPr>
            <p:cNvSpPr txBox="1"/>
            <p:nvPr/>
          </p:nvSpPr>
          <p:spPr>
            <a:xfrm>
              <a:off x="10585912" y="2394031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간선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ACC254-2985-4C8F-BA5D-3750B1D3A215}"/>
              </a:ext>
            </a:extLst>
          </p:cNvPr>
          <p:cNvSpPr txBox="1"/>
          <p:nvPr/>
        </p:nvSpPr>
        <p:spPr>
          <a:xfrm>
            <a:off x="8193054" y="4870041"/>
            <a:ext cx="3356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그래프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(Weighted Graph)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비용이나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가중치가 할당된 그래프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5F56AF-10FD-475C-8D4F-27FB83E72DA5}"/>
              </a:ext>
            </a:extLst>
          </p:cNvPr>
          <p:cNvSpPr txBox="1"/>
          <p:nvPr/>
        </p:nvSpPr>
        <p:spPr>
          <a:xfrm>
            <a:off x="8197324" y="4870041"/>
            <a:ext cx="307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 그래프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(Directed Graph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D34063-F1AE-4312-9881-B2D224ED45A8}"/>
              </a:ext>
            </a:extLst>
          </p:cNvPr>
          <p:cNvSpPr txBox="1"/>
          <p:nvPr/>
        </p:nvSpPr>
        <p:spPr>
          <a:xfrm>
            <a:off x="4598749" y="382634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94794B-848F-494E-A114-9B0ADB9FD68E}"/>
              </a:ext>
            </a:extLst>
          </p:cNvPr>
          <p:cNvSpPr txBox="1"/>
          <p:nvPr/>
        </p:nvSpPr>
        <p:spPr>
          <a:xfrm>
            <a:off x="3678026" y="507632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7DDD4-382B-4DC6-9FDE-1A9FF81B8789}"/>
              </a:ext>
            </a:extLst>
          </p:cNvPr>
          <p:cNvSpPr txBox="1"/>
          <p:nvPr/>
        </p:nvSpPr>
        <p:spPr>
          <a:xfrm>
            <a:off x="1894735" y="505424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340EC6-E7CB-4749-9BE0-1E2507FF7E9C}"/>
              </a:ext>
            </a:extLst>
          </p:cNvPr>
          <p:cNvSpPr txBox="1"/>
          <p:nvPr/>
        </p:nvSpPr>
        <p:spPr>
          <a:xfrm>
            <a:off x="2817395" y="422368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7E651-C625-436D-8040-B2F7F13A3459}"/>
              </a:ext>
            </a:extLst>
          </p:cNvPr>
          <p:cNvSpPr txBox="1"/>
          <p:nvPr/>
        </p:nvSpPr>
        <p:spPr>
          <a:xfrm>
            <a:off x="3484992" y="36416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909248-35CE-43FB-95E1-C0C11C687DCC}"/>
              </a:ext>
            </a:extLst>
          </p:cNvPr>
          <p:cNvSpPr txBox="1"/>
          <p:nvPr/>
        </p:nvSpPr>
        <p:spPr>
          <a:xfrm>
            <a:off x="1703584" y="363442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58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3" grpId="0"/>
      <p:bldP spid="44" grpId="0"/>
      <p:bldP spid="45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B5619F-7081-4284-846F-8B63D79F914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567052" y="3339280"/>
            <a:ext cx="831569" cy="97412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B6206D-BBDC-49D5-A139-F3A1850F59EE}"/>
              </a:ext>
            </a:extLst>
          </p:cNvPr>
          <p:cNvCxnSpPr>
            <a:cxnSpLocks/>
          </p:cNvCxnSpPr>
          <p:nvPr/>
        </p:nvCxnSpPr>
        <p:spPr>
          <a:xfrm>
            <a:off x="2609527" y="3172061"/>
            <a:ext cx="458057" cy="241339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F310C16-C52A-4906-9E30-6DA1999D3045}"/>
              </a:ext>
            </a:extLst>
          </p:cNvPr>
          <p:cNvCxnSpPr>
            <a:cxnSpLocks/>
          </p:cNvCxnSpPr>
          <p:nvPr/>
        </p:nvCxnSpPr>
        <p:spPr>
          <a:xfrm>
            <a:off x="2609527" y="3224316"/>
            <a:ext cx="1956884" cy="15162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9E29D3-CF5A-4F7F-AB6F-8D1392C5216F}"/>
              </a:ext>
            </a:extLst>
          </p:cNvPr>
          <p:cNvCxnSpPr>
            <a:cxnSpLocks/>
          </p:cNvCxnSpPr>
          <p:nvPr/>
        </p:nvCxnSpPr>
        <p:spPr>
          <a:xfrm>
            <a:off x="4461016" y="3267279"/>
            <a:ext cx="105395" cy="147327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654FF99-1014-46CE-9785-B748ED2273D0}"/>
              </a:ext>
            </a:extLst>
          </p:cNvPr>
          <p:cNvCxnSpPr>
            <a:cxnSpLocks/>
          </p:cNvCxnSpPr>
          <p:nvPr/>
        </p:nvCxnSpPr>
        <p:spPr>
          <a:xfrm>
            <a:off x="1374181" y="4530011"/>
            <a:ext cx="1693403" cy="105372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5DF997-8060-4D9B-8A1E-99A0114074AA}"/>
              </a:ext>
            </a:extLst>
          </p:cNvPr>
          <p:cNvCxnSpPr>
            <a:cxnSpLocks/>
          </p:cNvCxnSpPr>
          <p:nvPr/>
        </p:nvCxnSpPr>
        <p:spPr>
          <a:xfrm flipH="1">
            <a:off x="3087820" y="4740558"/>
            <a:ext cx="1478591" cy="84490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79B9045-F626-4704-8860-76CE532188A4}"/>
              </a:ext>
            </a:extLst>
          </p:cNvPr>
          <p:cNvSpPr txBox="1">
            <a:spLocks/>
          </p:cNvSpPr>
          <p:nvPr/>
        </p:nvSpPr>
        <p:spPr>
          <a:xfrm>
            <a:off x="360363" y="847725"/>
            <a:ext cx="2451120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Graph</a:t>
            </a:r>
            <a:endParaRPr lang="ko-KR" altLang="en-US" sz="7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5F3E6-1FAB-4DFC-A3ED-6D79AD09BC7C}"/>
              </a:ext>
            </a:extLst>
          </p:cNvPr>
          <p:cNvSpPr txBox="1"/>
          <p:nvPr/>
        </p:nvSpPr>
        <p:spPr>
          <a:xfrm>
            <a:off x="3838487" y="158638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 = ( V , E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50E54A13-1F93-4382-9358-28129A76808C}"/>
              </a:ext>
            </a:extLst>
          </p:cNvPr>
          <p:cNvSpPr/>
          <p:nvPr/>
        </p:nvSpPr>
        <p:spPr>
          <a:xfrm>
            <a:off x="2311261" y="2816352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31FA06F8-C1E3-4125-890E-0A98602460B7}"/>
              </a:ext>
            </a:extLst>
          </p:cNvPr>
          <p:cNvSpPr/>
          <p:nvPr/>
        </p:nvSpPr>
        <p:spPr>
          <a:xfrm>
            <a:off x="1057880" y="4223687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v5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1998651-6280-48E4-A8B0-CBBF45836C44}"/>
              </a:ext>
            </a:extLst>
          </p:cNvPr>
          <p:cNvSpPr/>
          <p:nvPr/>
        </p:nvSpPr>
        <p:spPr>
          <a:xfrm>
            <a:off x="4162750" y="2923032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18E2CF1-FA82-4EC9-BCE8-2788C2FF2A44}"/>
              </a:ext>
            </a:extLst>
          </p:cNvPr>
          <p:cNvSpPr/>
          <p:nvPr/>
        </p:nvSpPr>
        <p:spPr>
          <a:xfrm>
            <a:off x="2769318" y="5279136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A4EF1D7A-2CF1-465B-8D59-824D40012B0D}"/>
              </a:ext>
            </a:extLst>
          </p:cNvPr>
          <p:cNvSpPr/>
          <p:nvPr/>
        </p:nvSpPr>
        <p:spPr>
          <a:xfrm>
            <a:off x="4268145" y="4401312"/>
            <a:ext cx="596532" cy="612648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v3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A52954-B733-444A-879E-0076EA88D680}"/>
              </a:ext>
            </a:extLst>
          </p:cNvPr>
          <p:cNvSpPr txBox="1"/>
          <p:nvPr/>
        </p:nvSpPr>
        <p:spPr>
          <a:xfrm>
            <a:off x="8200811" y="1401723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Cycle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62F40B-3E33-4DB3-93A3-D7D24C706398}"/>
              </a:ext>
            </a:extLst>
          </p:cNvPr>
          <p:cNvSpPr txBox="1"/>
          <p:nvPr/>
        </p:nvSpPr>
        <p:spPr>
          <a:xfrm>
            <a:off x="8197324" y="2394031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Acyclic  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66DC9E-4ABD-4068-A372-561CC37CF0EE}"/>
              </a:ext>
            </a:extLst>
          </p:cNvPr>
          <p:cNvSpPr txBox="1"/>
          <p:nvPr/>
        </p:nvSpPr>
        <p:spPr>
          <a:xfrm>
            <a:off x="10195387" y="239403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비순환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그래프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73CD767-F22A-403C-933D-0F3F8C183AC0}"/>
              </a:ext>
            </a:extLst>
          </p:cNvPr>
          <p:cNvCxnSpPr/>
          <p:nvPr/>
        </p:nvCxnSpPr>
        <p:spPr>
          <a:xfrm>
            <a:off x="2914946" y="3698734"/>
            <a:ext cx="276054" cy="1536274"/>
          </a:xfrm>
          <a:prstGeom prst="line">
            <a:avLst/>
          </a:prstGeom>
          <a:ln w="1905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6B1A33F-2FDF-48DF-9522-B38ECF5471DF}"/>
              </a:ext>
            </a:extLst>
          </p:cNvPr>
          <p:cNvCxnSpPr>
            <a:cxnSpLocks/>
          </p:cNvCxnSpPr>
          <p:nvPr/>
        </p:nvCxnSpPr>
        <p:spPr>
          <a:xfrm flipV="1">
            <a:off x="3197832" y="4707636"/>
            <a:ext cx="915565" cy="527372"/>
          </a:xfrm>
          <a:prstGeom prst="line">
            <a:avLst/>
          </a:prstGeom>
          <a:ln w="1905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1C3AF6-28A0-4B71-ADA0-EC6DB61A7291}"/>
              </a:ext>
            </a:extLst>
          </p:cNvPr>
          <p:cNvCxnSpPr>
            <a:cxnSpLocks/>
          </p:cNvCxnSpPr>
          <p:nvPr/>
        </p:nvCxnSpPr>
        <p:spPr>
          <a:xfrm>
            <a:off x="3131264" y="3879760"/>
            <a:ext cx="982133" cy="827876"/>
          </a:xfrm>
          <a:prstGeom prst="line">
            <a:avLst/>
          </a:prstGeom>
          <a:ln w="19050">
            <a:solidFill>
              <a:srgbClr val="FF6969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8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335989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인접행렬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A82002E5-0AA2-490C-BF61-3783A0C4F0A9}"/>
              </a:ext>
            </a:extLst>
          </p:cNvPr>
          <p:cNvSpPr/>
          <p:nvPr/>
        </p:nvSpPr>
        <p:spPr>
          <a:xfrm>
            <a:off x="2311260" y="2596910"/>
            <a:ext cx="807323" cy="83209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BBB1A7B2-691A-47DA-92D2-84D29AE7C0B2}"/>
              </a:ext>
            </a:extLst>
          </p:cNvPr>
          <p:cNvSpPr/>
          <p:nvPr/>
        </p:nvSpPr>
        <p:spPr>
          <a:xfrm>
            <a:off x="1057879" y="4004245"/>
            <a:ext cx="807323" cy="83209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831D8AFA-EBFE-4440-8334-2724C54E37C3}"/>
              </a:ext>
            </a:extLst>
          </p:cNvPr>
          <p:cNvSpPr/>
          <p:nvPr/>
        </p:nvSpPr>
        <p:spPr>
          <a:xfrm>
            <a:off x="2311261" y="5275340"/>
            <a:ext cx="807323" cy="83209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90C15B13-45A9-4BB8-83F2-DCA540DCFBD3}"/>
              </a:ext>
            </a:extLst>
          </p:cNvPr>
          <p:cNvSpPr/>
          <p:nvPr/>
        </p:nvSpPr>
        <p:spPr>
          <a:xfrm>
            <a:off x="3720257" y="4004245"/>
            <a:ext cx="807323" cy="83209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8F7AB7B-874C-4602-88D5-5E611D7A437E}"/>
              </a:ext>
            </a:extLst>
          </p:cNvPr>
          <p:cNvCxnSpPr>
            <a:cxnSpLocks/>
          </p:cNvCxnSpPr>
          <p:nvPr/>
        </p:nvCxnSpPr>
        <p:spPr>
          <a:xfrm flipH="1">
            <a:off x="1707820" y="3294192"/>
            <a:ext cx="760822" cy="8111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E8188E4-7A48-49FE-8DE9-B97DBFFC5E4F}"/>
              </a:ext>
            </a:extLst>
          </p:cNvPr>
          <p:cNvCxnSpPr>
            <a:cxnSpLocks/>
            <a:stCxn id="68" idx="5"/>
            <a:endCxn id="79" idx="1"/>
          </p:cNvCxnSpPr>
          <p:nvPr/>
        </p:nvCxnSpPr>
        <p:spPr>
          <a:xfrm>
            <a:off x="3000353" y="3307143"/>
            <a:ext cx="838134" cy="8189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3DEE30B-B97D-4712-BA67-757B6CA19B11}"/>
              </a:ext>
            </a:extLst>
          </p:cNvPr>
          <p:cNvCxnSpPr>
            <a:cxnSpLocks/>
            <a:stCxn id="77" idx="5"/>
            <a:endCxn id="78" idx="1"/>
          </p:cNvCxnSpPr>
          <p:nvPr/>
        </p:nvCxnSpPr>
        <p:spPr>
          <a:xfrm>
            <a:off x="1746972" y="4714478"/>
            <a:ext cx="682519" cy="68271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5101967-2E4B-4730-A06F-E95BA3D8BA43}"/>
              </a:ext>
            </a:extLst>
          </p:cNvPr>
          <p:cNvCxnSpPr>
            <a:cxnSpLocks/>
            <a:stCxn id="77" idx="6"/>
            <a:endCxn id="79" idx="2"/>
          </p:cNvCxnSpPr>
          <p:nvPr/>
        </p:nvCxnSpPr>
        <p:spPr>
          <a:xfrm>
            <a:off x="1865202" y="4420290"/>
            <a:ext cx="1855055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C905985-C7C7-4858-85CD-DA44CAF09B7F}"/>
              </a:ext>
            </a:extLst>
          </p:cNvPr>
          <p:cNvCxnSpPr>
            <a:cxnSpLocks/>
            <a:stCxn id="78" idx="0"/>
            <a:endCxn id="68" idx="4"/>
          </p:cNvCxnSpPr>
          <p:nvPr/>
        </p:nvCxnSpPr>
        <p:spPr>
          <a:xfrm flipH="1" flipV="1">
            <a:off x="2714922" y="3429000"/>
            <a:ext cx="1" cy="184634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FA8AC36C-59CC-480F-82F5-780538E48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68942"/>
              </p:ext>
            </p:extLst>
          </p:nvPr>
        </p:nvGraphicFramePr>
        <p:xfrm>
          <a:off x="7224411" y="2492375"/>
          <a:ext cx="3757980" cy="3615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96">
                  <a:extLst>
                    <a:ext uri="{9D8B030D-6E8A-4147-A177-3AD203B41FA5}">
                      <a16:colId xmlns:a16="http://schemas.microsoft.com/office/drawing/2014/main" val="3167495808"/>
                    </a:ext>
                  </a:extLst>
                </a:gridCol>
                <a:gridCol w="751596">
                  <a:extLst>
                    <a:ext uri="{9D8B030D-6E8A-4147-A177-3AD203B41FA5}">
                      <a16:colId xmlns:a16="http://schemas.microsoft.com/office/drawing/2014/main" val="1187555864"/>
                    </a:ext>
                  </a:extLst>
                </a:gridCol>
                <a:gridCol w="751596">
                  <a:extLst>
                    <a:ext uri="{9D8B030D-6E8A-4147-A177-3AD203B41FA5}">
                      <a16:colId xmlns:a16="http://schemas.microsoft.com/office/drawing/2014/main" val="2877426838"/>
                    </a:ext>
                  </a:extLst>
                </a:gridCol>
                <a:gridCol w="751596">
                  <a:extLst>
                    <a:ext uri="{9D8B030D-6E8A-4147-A177-3AD203B41FA5}">
                      <a16:colId xmlns:a16="http://schemas.microsoft.com/office/drawing/2014/main" val="2305232603"/>
                    </a:ext>
                  </a:extLst>
                </a:gridCol>
                <a:gridCol w="751596">
                  <a:extLst>
                    <a:ext uri="{9D8B030D-6E8A-4147-A177-3AD203B41FA5}">
                      <a16:colId xmlns:a16="http://schemas.microsoft.com/office/drawing/2014/main" val="3999257236"/>
                    </a:ext>
                  </a:extLst>
                </a:gridCol>
              </a:tblGrid>
              <a:tr h="7230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812487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720596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2737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867755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64382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8B803DA0-F835-4B0C-ACDF-4E2CA6BBF2B8}"/>
              </a:ext>
            </a:extLst>
          </p:cNvPr>
          <p:cNvSpPr txBox="1"/>
          <p:nvPr/>
        </p:nvSpPr>
        <p:spPr>
          <a:xfrm>
            <a:off x="4014655" y="150249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array[ ][ 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88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4199868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인접리스트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43B3ACBE-33F7-4880-AFC9-77249C62745B}"/>
              </a:ext>
            </a:extLst>
          </p:cNvPr>
          <p:cNvSpPr/>
          <p:nvPr/>
        </p:nvSpPr>
        <p:spPr>
          <a:xfrm>
            <a:off x="2311260" y="2596910"/>
            <a:ext cx="807323" cy="83209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653013FC-696B-48DA-A42D-F3C78BF70253}"/>
              </a:ext>
            </a:extLst>
          </p:cNvPr>
          <p:cNvSpPr/>
          <p:nvPr/>
        </p:nvSpPr>
        <p:spPr>
          <a:xfrm>
            <a:off x="1057879" y="4004245"/>
            <a:ext cx="807323" cy="83209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ED258B38-CF8F-4DA4-A38A-8D99483404D7}"/>
              </a:ext>
            </a:extLst>
          </p:cNvPr>
          <p:cNvSpPr/>
          <p:nvPr/>
        </p:nvSpPr>
        <p:spPr>
          <a:xfrm>
            <a:off x="2311261" y="5275340"/>
            <a:ext cx="807323" cy="83209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5D01CC64-FD53-4F38-8DFE-104EAC881FAC}"/>
              </a:ext>
            </a:extLst>
          </p:cNvPr>
          <p:cNvSpPr/>
          <p:nvPr/>
        </p:nvSpPr>
        <p:spPr>
          <a:xfrm>
            <a:off x="3720257" y="4004245"/>
            <a:ext cx="807323" cy="83209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122A73A-AC38-43E0-ABD3-D356B77DC94C}"/>
              </a:ext>
            </a:extLst>
          </p:cNvPr>
          <p:cNvCxnSpPr>
            <a:cxnSpLocks/>
          </p:cNvCxnSpPr>
          <p:nvPr/>
        </p:nvCxnSpPr>
        <p:spPr>
          <a:xfrm flipH="1">
            <a:off x="1707820" y="3294192"/>
            <a:ext cx="760822" cy="8111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26FF66-373F-4799-B615-3B4F724B2203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3000353" y="3307143"/>
            <a:ext cx="838134" cy="8189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DCA0037-EF96-4E88-BD8B-E4D36BC924F6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1746972" y="4714478"/>
            <a:ext cx="682519" cy="68271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76FD5EE-9F7D-4CD2-93D1-5EF7B7E60E37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>
            <a:off x="1865202" y="4420290"/>
            <a:ext cx="1855055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31B449C-B705-407E-94B2-1E8E9C5256C6}"/>
              </a:ext>
            </a:extLst>
          </p:cNvPr>
          <p:cNvCxnSpPr>
            <a:cxnSpLocks/>
            <a:stCxn id="72" idx="0"/>
            <a:endCxn id="70" idx="4"/>
          </p:cNvCxnSpPr>
          <p:nvPr/>
        </p:nvCxnSpPr>
        <p:spPr>
          <a:xfrm flipH="1" flipV="1">
            <a:off x="2714922" y="3429000"/>
            <a:ext cx="1" cy="184634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7">
            <a:extLst>
              <a:ext uri="{FF2B5EF4-FFF2-40B4-BE49-F238E27FC236}">
                <a16:creationId xmlns:a16="http://schemas.microsoft.com/office/drawing/2014/main" id="{A3F034F3-FD9E-406B-A68F-9587BFB0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25945"/>
              </p:ext>
            </p:extLst>
          </p:nvPr>
        </p:nvGraphicFramePr>
        <p:xfrm>
          <a:off x="7214334" y="2492375"/>
          <a:ext cx="3757980" cy="3615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96">
                  <a:extLst>
                    <a:ext uri="{9D8B030D-6E8A-4147-A177-3AD203B41FA5}">
                      <a16:colId xmlns:a16="http://schemas.microsoft.com/office/drawing/2014/main" val="3167495808"/>
                    </a:ext>
                  </a:extLst>
                </a:gridCol>
                <a:gridCol w="751596">
                  <a:extLst>
                    <a:ext uri="{9D8B030D-6E8A-4147-A177-3AD203B41FA5}">
                      <a16:colId xmlns:a16="http://schemas.microsoft.com/office/drawing/2014/main" val="1187555864"/>
                    </a:ext>
                  </a:extLst>
                </a:gridCol>
                <a:gridCol w="751596">
                  <a:extLst>
                    <a:ext uri="{9D8B030D-6E8A-4147-A177-3AD203B41FA5}">
                      <a16:colId xmlns:a16="http://schemas.microsoft.com/office/drawing/2014/main" val="2877426838"/>
                    </a:ext>
                  </a:extLst>
                </a:gridCol>
                <a:gridCol w="751596">
                  <a:extLst>
                    <a:ext uri="{9D8B030D-6E8A-4147-A177-3AD203B41FA5}">
                      <a16:colId xmlns:a16="http://schemas.microsoft.com/office/drawing/2014/main" val="2305232603"/>
                    </a:ext>
                  </a:extLst>
                </a:gridCol>
                <a:gridCol w="751596">
                  <a:extLst>
                    <a:ext uri="{9D8B030D-6E8A-4147-A177-3AD203B41FA5}">
                      <a16:colId xmlns:a16="http://schemas.microsoft.com/office/drawing/2014/main" val="3999257236"/>
                    </a:ext>
                  </a:extLst>
                </a:gridCol>
              </a:tblGrid>
              <a:tr h="7230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v[</a:t>
                      </a:r>
                      <a:r>
                        <a:rPr lang="en-US" altLang="ko-KR" sz="1050" dirty="0" err="1"/>
                        <a:t>i</a:t>
                      </a:r>
                      <a:r>
                        <a:rPr lang="en-US" altLang="ko-KR" sz="1050" dirty="0"/>
                        <a:t>][0]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v[</a:t>
                      </a:r>
                      <a:r>
                        <a:rPr lang="en-US" altLang="ko-KR" sz="1050" dirty="0" err="1"/>
                        <a:t>i</a:t>
                      </a:r>
                      <a:r>
                        <a:rPr lang="en-US" altLang="ko-KR" sz="1050" dirty="0"/>
                        <a:t>][1]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v[</a:t>
                      </a:r>
                      <a:r>
                        <a:rPr lang="en-US" altLang="ko-KR" sz="1050" dirty="0" err="1"/>
                        <a:t>i</a:t>
                      </a:r>
                      <a:r>
                        <a:rPr lang="en-US" altLang="ko-KR" sz="1050" dirty="0"/>
                        <a:t>][2]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v[</a:t>
                      </a:r>
                      <a:r>
                        <a:rPr lang="en-US" altLang="ko-KR" sz="1050" dirty="0" err="1"/>
                        <a:t>i</a:t>
                      </a:r>
                      <a:r>
                        <a:rPr lang="en-US" altLang="ko-KR" sz="1050" dirty="0"/>
                        <a:t>][3]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970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720596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2737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867755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64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7042F9-E021-4D4A-A210-E4FBCF10B103}"/>
              </a:ext>
            </a:extLst>
          </p:cNvPr>
          <p:cNvSpPr txBox="1"/>
          <p:nvPr/>
        </p:nvSpPr>
        <p:spPr>
          <a:xfrm>
            <a:off x="5024162" y="1401723"/>
            <a:ext cx="295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&lt; vector</a:t>
            </a:r>
            <a:r>
              <a:rPr lang="ko-KR" altLang="en-US" dirty="0"/>
              <a:t> </a:t>
            </a:r>
            <a:r>
              <a:rPr lang="en-US" altLang="ko-KR" dirty="0"/>
              <a:t>&lt;int&gt; &gt; v;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9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6220" y="4266853"/>
            <a:ext cx="2072683" cy="1107996"/>
          </a:xfrm>
        </p:spPr>
        <p:txBody>
          <a:bodyPr wrap="none"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End;</a:t>
            </a:r>
            <a:endParaRPr lang="ko-KR" altLang="en-US" sz="7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328" y="4082187"/>
            <a:ext cx="422103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Graph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8E7352E-2044-4A3A-B501-B8D6BCC0AC53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803105" cy="55399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b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0&amp;1 Study</a:t>
            </a:r>
            <a:b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586343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222</Words>
  <Application>Microsoft Office PowerPoint</Application>
  <PresentationFormat>와이드스크린</PresentationFormat>
  <Paragraphs>124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디자인 사용자 지정</vt:lpstr>
      <vt:lpstr>04 0&amp;1 Study Graph</vt:lpstr>
      <vt:lpstr>INDEX</vt:lpstr>
      <vt:lpstr>PowerPoint 프레젠테이션</vt:lpstr>
      <vt:lpstr>PowerPoint 프레젠테이션</vt:lpstr>
      <vt:lpstr>PowerPoint 프레젠테이션</vt:lpstr>
      <vt:lpstr>인접행렬</vt:lpstr>
      <vt:lpstr>인접리스트</vt:lpstr>
      <vt:lpstr>End;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kimkin0668@gmail.com</dc:creator>
  <cp:lastModifiedBy>kim hyewon</cp:lastModifiedBy>
  <cp:revision>157</cp:revision>
  <dcterms:created xsi:type="dcterms:W3CDTF">2019-10-13T13:41:27Z</dcterms:created>
  <dcterms:modified xsi:type="dcterms:W3CDTF">2021-01-28T07:44:27Z</dcterms:modified>
</cp:coreProperties>
</file>