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76" r:id="rId2"/>
    <p:sldId id="280" r:id="rId3"/>
    <p:sldId id="301" r:id="rId4"/>
    <p:sldId id="285" r:id="rId5"/>
    <p:sldId id="302" r:id="rId6"/>
    <p:sldId id="304" r:id="rId7"/>
    <p:sldId id="305" r:id="rId8"/>
    <p:sldId id="306" r:id="rId9"/>
    <p:sldId id="309" r:id="rId10"/>
    <p:sldId id="310" r:id="rId11"/>
    <p:sldId id="300" r:id="rId12"/>
    <p:sldId id="303" r:id="rId13"/>
    <p:sldId id="307" r:id="rId14"/>
    <p:sldId id="308" r:id="rId15"/>
    <p:sldId id="292" r:id="rId16"/>
    <p:sldId id="312" r:id="rId17"/>
    <p:sldId id="31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110" userDrawn="1">
          <p15:clr>
            <a:srgbClr val="A4A3A4"/>
          </p15:clr>
        </p15:guide>
        <p15:guide id="3" orient="horz" pos="18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3B3"/>
    <a:srgbClr val="C4D7D3"/>
    <a:srgbClr val="FF6969"/>
    <a:srgbClr val="44546A"/>
    <a:srgbClr val="FFC9C9"/>
    <a:srgbClr val="939CA9"/>
    <a:srgbClr val="6C788A"/>
    <a:srgbClr val="6600CC"/>
    <a:srgbClr val="595959"/>
    <a:srgbClr val="FBD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2291" autoAdjust="0"/>
  </p:normalViewPr>
  <p:slideViewPr>
    <p:cSldViewPr snapToGrid="0" showGuides="1">
      <p:cViewPr varScale="1">
        <p:scale>
          <a:sx n="106" d="100"/>
          <a:sy n="106" d="100"/>
        </p:scale>
        <p:origin x="384" y="108"/>
      </p:cViewPr>
      <p:guideLst>
        <p:guide pos="5110"/>
        <p:guide orient="horz" pos="18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1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1FF7101-BE08-4383-A3E8-712EFE9A6D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5FF62-A82F-4E96-9B51-A5DD4F659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312C-9B75-4158-A87A-6BC9CF8F68A7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3F3BF-9E06-4E70-8868-1A4B72EC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CD775-5918-4CD9-9D08-E930198F7D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50ED-05A2-4120-A837-1B5B10A846F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95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3669-D88B-4F7F-9455-038CA2DD003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DB92-BFA5-4A50-87AB-00F85205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6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DB92-BFA5-4A50-87AB-00F85205B9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1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078A-8EB4-44F9-A20C-31673203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166F7-4CE7-410B-B970-24AD33CE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342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CA857993-2BDC-4DF1-859C-3693EE94B2F2}"/>
              </a:ext>
            </a:extLst>
          </p:cNvPr>
          <p:cNvSpPr txBox="1">
            <a:spLocks/>
          </p:cNvSpPr>
          <p:nvPr userDrawn="1"/>
        </p:nvSpPr>
        <p:spPr>
          <a:xfrm>
            <a:off x="11594408" y="6369392"/>
            <a:ext cx="235642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fld id="{E87B873B-3CA8-4E89-848C-B627EB7EC49A}" type="slidenum"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‹#›</a:t>
            </a:fld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2946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54" userDrawn="1">
          <p15:clr>
            <a:srgbClr val="FBAE40"/>
          </p15:clr>
        </p15:guide>
        <p15:guide id="5" orient="horz" pos="227" userDrawn="1">
          <p15:clr>
            <a:srgbClr val="FBAE40"/>
          </p15:clr>
        </p15:guide>
        <p15:guide id="6" orient="horz" pos="409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2AE9C67F-9F37-4383-A579-FDCF8BF4B131}"/>
              </a:ext>
            </a:extLst>
          </p:cNvPr>
          <p:cNvSpPr txBox="1">
            <a:spLocks/>
          </p:cNvSpPr>
          <p:nvPr userDrawn="1"/>
        </p:nvSpPr>
        <p:spPr>
          <a:xfrm>
            <a:off x="360363" y="6351687"/>
            <a:ext cx="1117294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자료구조 멘토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</p:spTree>
    <p:extLst>
      <p:ext uri="{BB962C8B-B14F-4D97-AF65-F5344CB8AC3E}">
        <p14:creationId xmlns:p14="http://schemas.microsoft.com/office/powerpoint/2010/main" val="17476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52" userDrawn="1">
          <p15:clr>
            <a:srgbClr val="F26B43"/>
          </p15:clr>
        </p15:guide>
        <p15:guide id="5" orient="horz" pos="225" userDrawn="1">
          <p15:clr>
            <a:srgbClr val="F26B43"/>
          </p15:clr>
        </p15:guide>
        <p15:guide id="6" orient="horz" pos="40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34879"/>
            <a:ext cx="4624664" cy="3323987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b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0&amp;1 Study</a:t>
            </a:r>
            <a:b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74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52C3BA-01E5-4393-8389-1CC20DC53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5130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93788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59366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19682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64312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609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89547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6768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1609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25552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275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7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5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79947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순회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08377998-03CC-4046-A1CA-0E8408ECB034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52302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 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5B841794-03BD-41DA-B771-4533873135AF}"/>
              </a:ext>
            </a:extLst>
          </p:cNvPr>
          <p:cNvSpPr txBox="1">
            <a:spLocks/>
          </p:cNvSpPr>
          <p:nvPr/>
        </p:nvSpPr>
        <p:spPr>
          <a:xfrm>
            <a:off x="354179" y="2502387"/>
            <a:ext cx="8667901" cy="29270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Preorder    :    root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Inorder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      :   left subtree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Postorder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 :   left subtree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A4B7342-BEF9-427A-8F6A-97C94C027137}"/>
              </a:ext>
            </a:extLst>
          </p:cNvPr>
          <p:cNvSpPr txBox="1">
            <a:spLocks/>
          </p:cNvSpPr>
          <p:nvPr/>
        </p:nvSpPr>
        <p:spPr>
          <a:xfrm>
            <a:off x="4858597" y="3429000"/>
            <a:ext cx="1892723" cy="208505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left subtree 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root   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right subtree 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6F76681B-4B23-4CC4-8701-D55EC384CD1D}"/>
              </a:ext>
            </a:extLst>
          </p:cNvPr>
          <p:cNvSpPr txBox="1">
            <a:spLocks/>
          </p:cNvSpPr>
          <p:nvPr/>
        </p:nvSpPr>
        <p:spPr>
          <a:xfrm>
            <a:off x="7755678" y="3429000"/>
            <a:ext cx="1892724" cy="208505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right subtree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right subtree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6290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부제목 2">
            <a:extLst>
              <a:ext uri="{FF2B5EF4-FFF2-40B4-BE49-F238E27FC236}">
                <a16:creationId xmlns:a16="http://schemas.microsoft.com/office/drawing/2014/main" id="{562C19F8-039B-480C-9AE8-FB3D4D2C3EB9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48455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CE882C2-5275-4DC2-AC56-F3E14811B171}"/>
              </a:ext>
            </a:extLst>
          </p:cNvPr>
          <p:cNvCxnSpPr>
            <a:stCxn id="178" idx="3"/>
            <a:endCxn id="182" idx="7"/>
          </p:cNvCxnSpPr>
          <p:nvPr/>
        </p:nvCxnSpPr>
        <p:spPr>
          <a:xfrm flipH="1">
            <a:off x="2427323" y="2035248"/>
            <a:ext cx="3373361" cy="325993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70EB2A5-C5A3-4F7D-8963-24D08E748B65}"/>
              </a:ext>
            </a:extLst>
          </p:cNvPr>
          <p:cNvCxnSpPr>
            <a:stCxn id="181" idx="5"/>
            <a:endCxn id="183" idx="1"/>
          </p:cNvCxnSpPr>
          <p:nvPr/>
        </p:nvCxnSpPr>
        <p:spPr>
          <a:xfrm>
            <a:off x="3701052" y="4565087"/>
            <a:ext cx="813408" cy="7300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A8F8F33-5030-4D1E-8C34-99221D659E1F}"/>
              </a:ext>
            </a:extLst>
          </p:cNvPr>
          <p:cNvCxnSpPr>
            <a:cxnSpLocks/>
            <a:stCxn id="185" idx="3"/>
            <a:endCxn id="204" idx="7"/>
          </p:cNvCxnSpPr>
          <p:nvPr/>
        </p:nvCxnSpPr>
        <p:spPr>
          <a:xfrm flipH="1">
            <a:off x="7818958" y="4565087"/>
            <a:ext cx="731298" cy="6831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91C3BB-3F1B-4531-B6D0-7271F1F0A582}"/>
              </a:ext>
            </a:extLst>
          </p:cNvPr>
          <p:cNvCxnSpPr>
            <a:cxnSpLocks/>
          </p:cNvCxnSpPr>
          <p:nvPr/>
        </p:nvCxnSpPr>
        <p:spPr>
          <a:xfrm flipH="1">
            <a:off x="3760316" y="3315706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7150323-8DD5-4DE1-8E25-B3F1D4342103}"/>
              </a:ext>
            </a:extLst>
          </p:cNvPr>
          <p:cNvCxnSpPr>
            <a:cxnSpLocks/>
          </p:cNvCxnSpPr>
          <p:nvPr/>
        </p:nvCxnSpPr>
        <p:spPr>
          <a:xfrm flipH="1">
            <a:off x="5084021" y="2030407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11D4D5-2A8C-402F-BC42-5E4F7D3BE0B2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6379785" y="2041243"/>
            <a:ext cx="771553" cy="702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ADEABAF-950F-415D-9A1E-CAF3C3450064}"/>
              </a:ext>
            </a:extLst>
          </p:cNvPr>
          <p:cNvCxnSpPr>
            <a:cxnSpLocks/>
          </p:cNvCxnSpPr>
          <p:nvPr/>
        </p:nvCxnSpPr>
        <p:spPr>
          <a:xfrm>
            <a:off x="7802606" y="3311003"/>
            <a:ext cx="679399" cy="610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B1C253-B023-4975-9548-1841FCAF51F8}"/>
              </a:ext>
            </a:extLst>
          </p:cNvPr>
          <p:cNvCxnSpPr>
            <a:cxnSpLocks/>
          </p:cNvCxnSpPr>
          <p:nvPr/>
        </p:nvCxnSpPr>
        <p:spPr>
          <a:xfrm>
            <a:off x="5038001" y="3304397"/>
            <a:ext cx="696236" cy="634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35A4C6A-FD73-46D5-9224-DB702728EBA0}"/>
              </a:ext>
            </a:extLst>
          </p:cNvPr>
          <p:cNvCxnSpPr>
            <a:cxnSpLocks/>
          </p:cNvCxnSpPr>
          <p:nvPr/>
        </p:nvCxnSpPr>
        <p:spPr>
          <a:xfrm>
            <a:off x="3705862" y="4569731"/>
            <a:ext cx="802680" cy="723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F44A00-C247-4287-BD77-D8286E34ECDA}"/>
              </a:ext>
            </a:extLst>
          </p:cNvPr>
          <p:cNvCxnSpPr>
            <a:cxnSpLocks/>
          </p:cNvCxnSpPr>
          <p:nvPr/>
        </p:nvCxnSpPr>
        <p:spPr>
          <a:xfrm flipH="1">
            <a:off x="7813907" y="4574683"/>
            <a:ext cx="731298" cy="6838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F560C7C-091E-4059-BD9E-6BF7E6DF122C}"/>
              </a:ext>
            </a:extLst>
          </p:cNvPr>
          <p:cNvCxnSpPr>
            <a:cxnSpLocks/>
            <a:endCxn id="182" idx="7"/>
          </p:cNvCxnSpPr>
          <p:nvPr/>
        </p:nvCxnSpPr>
        <p:spPr>
          <a:xfrm flipH="1">
            <a:off x="2427323" y="4588188"/>
            <a:ext cx="721214" cy="70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순서도: 연결자 177">
            <a:extLst>
              <a:ext uri="{FF2B5EF4-FFF2-40B4-BE49-F238E27FC236}">
                <a16:creationId xmlns:a16="http://schemas.microsoft.com/office/drawing/2014/main" id="{E63C8720-C622-4447-897A-D4370B375008}"/>
              </a:ext>
            </a:extLst>
          </p:cNvPr>
          <p:cNvSpPr/>
          <p:nvPr/>
        </p:nvSpPr>
        <p:spPr>
          <a:xfrm>
            <a:off x="5682454" y="132501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9" name="순서도: 연결자 178">
            <a:extLst>
              <a:ext uri="{FF2B5EF4-FFF2-40B4-BE49-F238E27FC236}">
                <a16:creationId xmlns:a16="http://schemas.microsoft.com/office/drawing/2014/main" id="{F67F1CF7-E247-48C4-B8BF-73DDEFE5ACEB}"/>
              </a:ext>
            </a:extLst>
          </p:cNvPr>
          <p:cNvSpPr/>
          <p:nvPr/>
        </p:nvSpPr>
        <p:spPr>
          <a:xfrm>
            <a:off x="7129865" y="2542999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0" name="순서도: 연결자 179">
            <a:extLst>
              <a:ext uri="{FF2B5EF4-FFF2-40B4-BE49-F238E27FC236}">
                <a16:creationId xmlns:a16="http://schemas.microsoft.com/office/drawing/2014/main" id="{51137FB6-3D36-496C-B2DB-46C994FA40E0}"/>
              </a:ext>
            </a:extLst>
          </p:cNvPr>
          <p:cNvSpPr/>
          <p:nvPr/>
        </p:nvSpPr>
        <p:spPr>
          <a:xfrm>
            <a:off x="4300872" y="2542999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4BCEC147-08F6-4088-9D98-1684AC7A7880}"/>
              </a:ext>
            </a:extLst>
          </p:cNvPr>
          <p:cNvSpPr/>
          <p:nvPr/>
        </p:nvSpPr>
        <p:spPr>
          <a:xfrm>
            <a:off x="3011959" y="3854854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2" name="순서도: 연결자 181">
            <a:extLst>
              <a:ext uri="{FF2B5EF4-FFF2-40B4-BE49-F238E27FC236}">
                <a16:creationId xmlns:a16="http://schemas.microsoft.com/office/drawing/2014/main" id="{0C385A6D-E9A2-4D50-9B93-FBB80BD757CE}"/>
              </a:ext>
            </a:extLst>
          </p:cNvPr>
          <p:cNvSpPr/>
          <p:nvPr/>
        </p:nvSpPr>
        <p:spPr>
          <a:xfrm>
            <a:off x="1738230" y="5173324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BBF70E58-9084-4998-8A0C-8968356566D2}"/>
              </a:ext>
            </a:extLst>
          </p:cNvPr>
          <p:cNvSpPr/>
          <p:nvPr/>
        </p:nvSpPr>
        <p:spPr>
          <a:xfrm>
            <a:off x="4396230" y="5173324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4" name="순서도: 연결자 183">
            <a:extLst>
              <a:ext uri="{FF2B5EF4-FFF2-40B4-BE49-F238E27FC236}">
                <a16:creationId xmlns:a16="http://schemas.microsoft.com/office/drawing/2014/main" id="{C0209113-5E28-4808-9CF0-5B95D0258545}"/>
              </a:ext>
            </a:extLst>
          </p:cNvPr>
          <p:cNvSpPr/>
          <p:nvPr/>
        </p:nvSpPr>
        <p:spPr>
          <a:xfrm>
            <a:off x="5695964" y="3846334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5" name="순서도: 연결자 184">
            <a:extLst>
              <a:ext uri="{FF2B5EF4-FFF2-40B4-BE49-F238E27FC236}">
                <a16:creationId xmlns:a16="http://schemas.microsoft.com/office/drawing/2014/main" id="{24913128-6188-4B7B-8F09-AD030195BE81}"/>
              </a:ext>
            </a:extLst>
          </p:cNvPr>
          <p:cNvSpPr/>
          <p:nvPr/>
        </p:nvSpPr>
        <p:spPr>
          <a:xfrm>
            <a:off x="8432026" y="3854854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4" name="순서도: 연결자 203">
            <a:extLst>
              <a:ext uri="{FF2B5EF4-FFF2-40B4-BE49-F238E27FC236}">
                <a16:creationId xmlns:a16="http://schemas.microsoft.com/office/drawing/2014/main" id="{FE0DCF11-1ADA-4C15-B6C8-AA0BC768CE8F}"/>
              </a:ext>
            </a:extLst>
          </p:cNvPr>
          <p:cNvSpPr/>
          <p:nvPr/>
        </p:nvSpPr>
        <p:spPr>
          <a:xfrm>
            <a:off x="7129865" y="5126424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3AE4EC30-659A-4081-8176-11B4D0DFCFAB}"/>
              </a:ext>
            </a:extLst>
          </p:cNvPr>
          <p:cNvSpPr txBox="1">
            <a:spLocks/>
          </p:cNvSpPr>
          <p:nvPr/>
        </p:nvSpPr>
        <p:spPr>
          <a:xfrm>
            <a:off x="360363" y="659009"/>
            <a:ext cx="8667901" cy="40100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Preorder    :          root         –    left subtree   -  right subtree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5489DC9-AE49-4894-A091-F51C8B527D4F}"/>
              </a:ext>
            </a:extLst>
          </p:cNvPr>
          <p:cNvSpPr/>
          <p:nvPr/>
        </p:nvSpPr>
        <p:spPr>
          <a:xfrm>
            <a:off x="5687079" y="1325015"/>
            <a:ext cx="807323" cy="83209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64C660C-B005-4874-9D5A-69A3A2A28CD5}"/>
              </a:ext>
            </a:extLst>
          </p:cNvPr>
          <p:cNvSpPr/>
          <p:nvPr/>
        </p:nvSpPr>
        <p:spPr>
          <a:xfrm>
            <a:off x="4287362" y="2542999"/>
            <a:ext cx="807323" cy="83209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B6E8517-B0BD-4BB8-8686-4AD949DDF774}"/>
              </a:ext>
            </a:extLst>
          </p:cNvPr>
          <p:cNvSpPr/>
          <p:nvPr/>
        </p:nvSpPr>
        <p:spPr>
          <a:xfrm>
            <a:off x="5690692" y="1331010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B9066E7-9624-4344-B4DF-1F8737C0B55A}"/>
              </a:ext>
            </a:extLst>
          </p:cNvPr>
          <p:cNvSpPr/>
          <p:nvPr/>
        </p:nvSpPr>
        <p:spPr>
          <a:xfrm>
            <a:off x="11030709" y="713455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BC9351A0-0213-4F47-A9B1-993D1BEBA316}"/>
              </a:ext>
            </a:extLst>
          </p:cNvPr>
          <p:cNvSpPr/>
          <p:nvPr/>
        </p:nvSpPr>
        <p:spPr>
          <a:xfrm>
            <a:off x="11030709" y="457354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3567CC58-B18C-4593-A451-86041B21960F}"/>
              </a:ext>
            </a:extLst>
          </p:cNvPr>
          <p:cNvSpPr/>
          <p:nvPr/>
        </p:nvSpPr>
        <p:spPr>
          <a:xfrm>
            <a:off x="11030709" y="1356804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C086E6CE-BF89-4F9E-8CCF-E3675E060B5F}"/>
              </a:ext>
            </a:extLst>
          </p:cNvPr>
          <p:cNvSpPr/>
          <p:nvPr/>
        </p:nvSpPr>
        <p:spPr>
          <a:xfrm>
            <a:off x="11030709" y="2000153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B637671B-6757-40DF-8614-4E5C56825146}"/>
              </a:ext>
            </a:extLst>
          </p:cNvPr>
          <p:cNvSpPr/>
          <p:nvPr/>
        </p:nvSpPr>
        <p:spPr>
          <a:xfrm>
            <a:off x="11030709" y="2643502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A18AC5DB-6676-445C-8C6D-29C04BB42F3D}"/>
              </a:ext>
            </a:extLst>
          </p:cNvPr>
          <p:cNvSpPr/>
          <p:nvPr/>
        </p:nvSpPr>
        <p:spPr>
          <a:xfrm>
            <a:off x="11030709" y="3286851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54FA3859-BEBC-4A7A-B278-8DBD8FE246B5}"/>
              </a:ext>
            </a:extLst>
          </p:cNvPr>
          <p:cNvSpPr/>
          <p:nvPr/>
        </p:nvSpPr>
        <p:spPr>
          <a:xfrm>
            <a:off x="11030709" y="3930200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A38CA272-0BB5-4F69-98EF-C88A8960245E}"/>
              </a:ext>
            </a:extLst>
          </p:cNvPr>
          <p:cNvSpPr/>
          <p:nvPr/>
        </p:nvSpPr>
        <p:spPr>
          <a:xfrm>
            <a:off x="11030709" y="5216898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4B676EF2-0568-4095-A6CE-D099ECBD6302}"/>
              </a:ext>
            </a:extLst>
          </p:cNvPr>
          <p:cNvSpPr/>
          <p:nvPr/>
        </p:nvSpPr>
        <p:spPr>
          <a:xfrm>
            <a:off x="11030709" y="5860250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91128C6-D514-4C57-90EE-89BBED1A8DF9}"/>
              </a:ext>
            </a:extLst>
          </p:cNvPr>
          <p:cNvSpPr/>
          <p:nvPr/>
        </p:nvSpPr>
        <p:spPr>
          <a:xfrm>
            <a:off x="4290709" y="2549091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66C0183-8BE9-4C99-B215-B3CE0FB064A5}"/>
              </a:ext>
            </a:extLst>
          </p:cNvPr>
          <p:cNvSpPr/>
          <p:nvPr/>
        </p:nvSpPr>
        <p:spPr>
          <a:xfrm>
            <a:off x="3021133" y="3857188"/>
            <a:ext cx="807323" cy="83209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5812EDF-EB2E-4F6C-9B6D-7C870C1850BE}"/>
              </a:ext>
            </a:extLst>
          </p:cNvPr>
          <p:cNvSpPr/>
          <p:nvPr/>
        </p:nvSpPr>
        <p:spPr>
          <a:xfrm>
            <a:off x="3021710" y="3856732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1E92CB4-24C1-442F-9299-F4DC2C8D4DEC}"/>
              </a:ext>
            </a:extLst>
          </p:cNvPr>
          <p:cNvSpPr/>
          <p:nvPr/>
        </p:nvSpPr>
        <p:spPr>
          <a:xfrm>
            <a:off x="1750670" y="5194091"/>
            <a:ext cx="807323" cy="83209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81E27B-3BBE-49E6-BAC6-00FC0BB6B48A}"/>
              </a:ext>
            </a:extLst>
          </p:cNvPr>
          <p:cNvSpPr/>
          <p:nvPr/>
        </p:nvSpPr>
        <p:spPr>
          <a:xfrm>
            <a:off x="1748743" y="5188202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3DA526C-19CA-41CF-BAAA-590FFFD1ED3D}"/>
              </a:ext>
            </a:extLst>
          </p:cNvPr>
          <p:cNvSpPr/>
          <p:nvPr/>
        </p:nvSpPr>
        <p:spPr>
          <a:xfrm>
            <a:off x="4404841" y="5182062"/>
            <a:ext cx="807323" cy="83209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10C12B2-0A5C-43E6-A20D-1F4741D1DAF5}"/>
              </a:ext>
            </a:extLst>
          </p:cNvPr>
          <p:cNvSpPr/>
          <p:nvPr/>
        </p:nvSpPr>
        <p:spPr>
          <a:xfrm>
            <a:off x="4412763" y="5180092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BB0154B-5779-4BE2-B0A0-BFF4B8C5768A}"/>
              </a:ext>
            </a:extLst>
          </p:cNvPr>
          <p:cNvSpPr/>
          <p:nvPr/>
        </p:nvSpPr>
        <p:spPr>
          <a:xfrm>
            <a:off x="5695964" y="3834928"/>
            <a:ext cx="807323" cy="83209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7CD85CA-50E6-40AC-8024-FED83D82EF19}"/>
              </a:ext>
            </a:extLst>
          </p:cNvPr>
          <p:cNvSpPr/>
          <p:nvPr/>
        </p:nvSpPr>
        <p:spPr>
          <a:xfrm>
            <a:off x="5693318" y="3831821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C5420C9-97A0-4A15-88BB-F1CF6E0756B7}"/>
              </a:ext>
            </a:extLst>
          </p:cNvPr>
          <p:cNvSpPr/>
          <p:nvPr/>
        </p:nvSpPr>
        <p:spPr>
          <a:xfrm>
            <a:off x="7132388" y="2546245"/>
            <a:ext cx="807323" cy="83209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A25E5A1-9394-49B7-BBFE-1F11C1C81C02}"/>
              </a:ext>
            </a:extLst>
          </p:cNvPr>
          <p:cNvSpPr/>
          <p:nvPr/>
        </p:nvSpPr>
        <p:spPr>
          <a:xfrm>
            <a:off x="7129416" y="2546576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0D9816E-DD46-4227-9921-B6CD6A6ED34C}"/>
              </a:ext>
            </a:extLst>
          </p:cNvPr>
          <p:cNvSpPr/>
          <p:nvPr/>
        </p:nvSpPr>
        <p:spPr>
          <a:xfrm>
            <a:off x="8438460" y="3865147"/>
            <a:ext cx="807323" cy="83209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02C870A-1DEF-4DAF-BAC1-C6B10CBCD4A4}"/>
              </a:ext>
            </a:extLst>
          </p:cNvPr>
          <p:cNvSpPr/>
          <p:nvPr/>
        </p:nvSpPr>
        <p:spPr>
          <a:xfrm>
            <a:off x="8436835" y="3859349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791ED29-1ACC-4097-8C55-6C0A4401A56D}"/>
              </a:ext>
            </a:extLst>
          </p:cNvPr>
          <p:cNvSpPr/>
          <p:nvPr/>
        </p:nvSpPr>
        <p:spPr>
          <a:xfrm>
            <a:off x="7127097" y="5128713"/>
            <a:ext cx="807323" cy="83209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509F9E6-5D3F-4921-97F9-EC0816379E15}"/>
              </a:ext>
            </a:extLst>
          </p:cNvPr>
          <p:cNvSpPr/>
          <p:nvPr/>
        </p:nvSpPr>
        <p:spPr>
          <a:xfrm>
            <a:off x="7133113" y="5136010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ABC454E-6A87-4A01-89CD-25402895F8A8}"/>
              </a:ext>
            </a:extLst>
          </p:cNvPr>
          <p:cNvSpPr/>
          <p:nvPr/>
        </p:nvSpPr>
        <p:spPr>
          <a:xfrm>
            <a:off x="1667180" y="2436295"/>
            <a:ext cx="4891822" cy="3900966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1DB86F-ED9D-4FF5-A861-DB85A57B46ED}"/>
              </a:ext>
            </a:extLst>
          </p:cNvPr>
          <p:cNvSpPr/>
          <p:nvPr/>
        </p:nvSpPr>
        <p:spPr>
          <a:xfrm>
            <a:off x="1660746" y="3648300"/>
            <a:ext cx="3756151" cy="264782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DF8DBE-E232-4517-9BC5-5B74A9A54B1A}"/>
              </a:ext>
            </a:extLst>
          </p:cNvPr>
          <p:cNvSpPr/>
          <p:nvPr/>
        </p:nvSpPr>
        <p:spPr>
          <a:xfrm>
            <a:off x="1589356" y="5051371"/>
            <a:ext cx="1080000" cy="1080000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4DB470A-07D1-4582-AF46-A68A5E8FF1B5}"/>
              </a:ext>
            </a:extLst>
          </p:cNvPr>
          <p:cNvSpPr/>
          <p:nvPr/>
        </p:nvSpPr>
        <p:spPr>
          <a:xfrm>
            <a:off x="4253115" y="5051371"/>
            <a:ext cx="1080000" cy="1080000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25678BE-277D-4264-91C0-4779F60FEDAA}"/>
              </a:ext>
            </a:extLst>
          </p:cNvPr>
          <p:cNvSpPr/>
          <p:nvPr/>
        </p:nvSpPr>
        <p:spPr>
          <a:xfrm>
            <a:off x="5547875" y="3648300"/>
            <a:ext cx="1080000" cy="1080000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3C3A4E0-D354-4FE2-B061-B3BE860FCCD3}"/>
              </a:ext>
            </a:extLst>
          </p:cNvPr>
          <p:cNvSpPr/>
          <p:nvPr/>
        </p:nvSpPr>
        <p:spPr>
          <a:xfrm>
            <a:off x="1660746" y="3654279"/>
            <a:ext cx="3756151" cy="2647821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7085B8C-CA0F-484B-A6CE-3A0AF59C9C94}"/>
              </a:ext>
            </a:extLst>
          </p:cNvPr>
          <p:cNvSpPr/>
          <p:nvPr/>
        </p:nvSpPr>
        <p:spPr>
          <a:xfrm>
            <a:off x="6689980" y="2431074"/>
            <a:ext cx="2970189" cy="3906187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87045CB-4D0C-4C4B-B28A-CADCDE050738}"/>
              </a:ext>
            </a:extLst>
          </p:cNvPr>
          <p:cNvSpPr/>
          <p:nvPr/>
        </p:nvSpPr>
        <p:spPr>
          <a:xfrm>
            <a:off x="1652845" y="2431074"/>
            <a:ext cx="4891822" cy="3906187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79" grpId="0" animBg="1"/>
      <p:bldP spid="79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부제목 2">
            <a:extLst>
              <a:ext uri="{FF2B5EF4-FFF2-40B4-BE49-F238E27FC236}">
                <a16:creationId xmlns:a16="http://schemas.microsoft.com/office/drawing/2014/main" id="{562C19F8-039B-480C-9AE8-FB3D4D2C3EB9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48455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3AE4EC30-659A-4081-8176-11B4D0DFCFAB}"/>
              </a:ext>
            </a:extLst>
          </p:cNvPr>
          <p:cNvSpPr txBox="1">
            <a:spLocks/>
          </p:cNvSpPr>
          <p:nvPr/>
        </p:nvSpPr>
        <p:spPr>
          <a:xfrm>
            <a:off x="360363" y="659009"/>
            <a:ext cx="8667901" cy="40100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Inorder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   :    left subtree   -  root -  right subtree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B9066E7-9624-4344-B4DF-1F8737C0B55A}"/>
              </a:ext>
            </a:extLst>
          </p:cNvPr>
          <p:cNvSpPr/>
          <p:nvPr/>
        </p:nvSpPr>
        <p:spPr>
          <a:xfrm>
            <a:off x="11052105" y="3914788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BC9351A0-0213-4F47-A9B1-993D1BEBA316}"/>
              </a:ext>
            </a:extLst>
          </p:cNvPr>
          <p:cNvSpPr/>
          <p:nvPr/>
        </p:nvSpPr>
        <p:spPr>
          <a:xfrm>
            <a:off x="11030709" y="455371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3567CC58-B18C-4593-A451-86041B21960F}"/>
              </a:ext>
            </a:extLst>
          </p:cNvPr>
          <p:cNvSpPr/>
          <p:nvPr/>
        </p:nvSpPr>
        <p:spPr>
          <a:xfrm>
            <a:off x="11029402" y="2636926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C086E6CE-BF89-4F9E-8CCF-E3675E060B5F}"/>
              </a:ext>
            </a:extLst>
          </p:cNvPr>
          <p:cNvSpPr/>
          <p:nvPr/>
        </p:nvSpPr>
        <p:spPr>
          <a:xfrm>
            <a:off x="11029402" y="1359064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B637671B-6757-40DF-8614-4E5C56825146}"/>
              </a:ext>
            </a:extLst>
          </p:cNvPr>
          <p:cNvSpPr/>
          <p:nvPr/>
        </p:nvSpPr>
        <p:spPr>
          <a:xfrm>
            <a:off x="11030709" y="720133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54FA3859-BEBC-4A7A-B278-8DBD8FE246B5}"/>
              </a:ext>
            </a:extLst>
          </p:cNvPr>
          <p:cNvSpPr/>
          <p:nvPr/>
        </p:nvSpPr>
        <p:spPr>
          <a:xfrm>
            <a:off x="11038686" y="3275857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A38CA272-0BB5-4F69-98EF-C88A8960245E}"/>
              </a:ext>
            </a:extLst>
          </p:cNvPr>
          <p:cNvSpPr/>
          <p:nvPr/>
        </p:nvSpPr>
        <p:spPr>
          <a:xfrm>
            <a:off x="11029402" y="5831578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4B676EF2-0568-4095-A6CE-D099ECBD6302}"/>
              </a:ext>
            </a:extLst>
          </p:cNvPr>
          <p:cNvSpPr/>
          <p:nvPr/>
        </p:nvSpPr>
        <p:spPr>
          <a:xfrm>
            <a:off x="11038686" y="5192650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7608DC-90AC-4417-BBE6-0F60239B3D36}"/>
              </a:ext>
            </a:extLst>
          </p:cNvPr>
          <p:cNvSpPr/>
          <p:nvPr/>
        </p:nvSpPr>
        <p:spPr>
          <a:xfrm>
            <a:off x="1235136" y="2373872"/>
            <a:ext cx="5403901" cy="3855087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DA55492-B65D-4A55-9204-E8EB8E078989}"/>
              </a:ext>
            </a:extLst>
          </p:cNvPr>
          <p:cNvCxnSpPr>
            <a:cxnSpLocks/>
          </p:cNvCxnSpPr>
          <p:nvPr/>
        </p:nvCxnSpPr>
        <p:spPr>
          <a:xfrm flipH="1">
            <a:off x="3746438" y="3305777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31D77D-1590-4D09-B64B-65C7371301F2}"/>
              </a:ext>
            </a:extLst>
          </p:cNvPr>
          <p:cNvCxnSpPr>
            <a:cxnSpLocks/>
          </p:cNvCxnSpPr>
          <p:nvPr/>
        </p:nvCxnSpPr>
        <p:spPr>
          <a:xfrm flipH="1">
            <a:off x="5070143" y="2020478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97A2695-4E68-485A-9954-1A9CDDA90418}"/>
              </a:ext>
            </a:extLst>
          </p:cNvPr>
          <p:cNvCxnSpPr>
            <a:cxnSpLocks/>
          </p:cNvCxnSpPr>
          <p:nvPr/>
        </p:nvCxnSpPr>
        <p:spPr>
          <a:xfrm>
            <a:off x="7818748" y="3365160"/>
            <a:ext cx="680193" cy="5783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7F4C02F-E78A-4407-857C-DDA03D22FDE7}"/>
              </a:ext>
            </a:extLst>
          </p:cNvPr>
          <p:cNvSpPr/>
          <p:nvPr/>
        </p:nvSpPr>
        <p:spPr>
          <a:xfrm>
            <a:off x="5668576" y="1306377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1229946E-4974-47C9-A95E-39086B55F11D}"/>
              </a:ext>
            </a:extLst>
          </p:cNvPr>
          <p:cNvSpPr/>
          <p:nvPr/>
        </p:nvSpPr>
        <p:spPr>
          <a:xfrm>
            <a:off x="7115987" y="253307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D6421082-C417-4C00-A601-86CA435358D2}"/>
              </a:ext>
            </a:extLst>
          </p:cNvPr>
          <p:cNvSpPr/>
          <p:nvPr/>
        </p:nvSpPr>
        <p:spPr>
          <a:xfrm>
            <a:off x="4286994" y="253307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5F526833-E0DF-4878-ABCB-5571F9CBA220}"/>
              </a:ext>
            </a:extLst>
          </p:cNvPr>
          <p:cNvSpPr/>
          <p:nvPr/>
        </p:nvSpPr>
        <p:spPr>
          <a:xfrm>
            <a:off x="2998081" y="384492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E33C821D-E84C-498B-97FE-FD83115285DF}"/>
              </a:ext>
            </a:extLst>
          </p:cNvPr>
          <p:cNvSpPr/>
          <p:nvPr/>
        </p:nvSpPr>
        <p:spPr>
          <a:xfrm>
            <a:off x="1724352" y="516339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8E193C23-832A-443D-A783-0C82C6089DA3}"/>
              </a:ext>
            </a:extLst>
          </p:cNvPr>
          <p:cNvSpPr/>
          <p:nvPr/>
        </p:nvSpPr>
        <p:spPr>
          <a:xfrm>
            <a:off x="4382352" y="516339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C341238-C730-4D6F-84F8-503A17E75ADE}"/>
              </a:ext>
            </a:extLst>
          </p:cNvPr>
          <p:cNvSpPr/>
          <p:nvPr/>
        </p:nvSpPr>
        <p:spPr>
          <a:xfrm>
            <a:off x="5682086" y="382878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5" name="순서도: 연결자 104">
            <a:extLst>
              <a:ext uri="{FF2B5EF4-FFF2-40B4-BE49-F238E27FC236}">
                <a16:creationId xmlns:a16="http://schemas.microsoft.com/office/drawing/2014/main" id="{FD02CC08-C16A-4168-A2D8-9939825C7238}"/>
              </a:ext>
            </a:extLst>
          </p:cNvPr>
          <p:cNvSpPr/>
          <p:nvPr/>
        </p:nvSpPr>
        <p:spPr>
          <a:xfrm>
            <a:off x="8418148" y="384492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23180A14-4CA3-43FD-9F6C-6BB4E2BA8BBF}"/>
              </a:ext>
            </a:extLst>
          </p:cNvPr>
          <p:cNvSpPr/>
          <p:nvPr/>
        </p:nvSpPr>
        <p:spPr>
          <a:xfrm>
            <a:off x="7115987" y="511649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3E6C80E-D272-4010-B928-999DD58A0A0E}"/>
              </a:ext>
            </a:extLst>
          </p:cNvPr>
          <p:cNvCxnSpPr>
            <a:cxnSpLocks/>
          </p:cNvCxnSpPr>
          <p:nvPr/>
        </p:nvCxnSpPr>
        <p:spPr>
          <a:xfrm flipH="1">
            <a:off x="2413445" y="4578259"/>
            <a:ext cx="721214" cy="70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249323F-6E29-4DE3-BEB1-7928380B45C4}"/>
              </a:ext>
            </a:extLst>
          </p:cNvPr>
          <p:cNvCxnSpPr>
            <a:cxnSpLocks/>
          </p:cNvCxnSpPr>
          <p:nvPr/>
        </p:nvCxnSpPr>
        <p:spPr>
          <a:xfrm>
            <a:off x="3691984" y="4559802"/>
            <a:ext cx="802680" cy="723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0B983DE-FF28-4AC7-B40B-87620AAD375A}"/>
              </a:ext>
            </a:extLst>
          </p:cNvPr>
          <p:cNvCxnSpPr>
            <a:cxnSpLocks/>
          </p:cNvCxnSpPr>
          <p:nvPr/>
        </p:nvCxnSpPr>
        <p:spPr>
          <a:xfrm>
            <a:off x="4980578" y="3243303"/>
            <a:ext cx="819738" cy="70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D3609DB-D772-4D2A-AD80-61570B50B697}"/>
              </a:ext>
            </a:extLst>
          </p:cNvPr>
          <p:cNvCxnSpPr>
            <a:cxnSpLocks/>
          </p:cNvCxnSpPr>
          <p:nvPr/>
        </p:nvCxnSpPr>
        <p:spPr>
          <a:xfrm>
            <a:off x="6353044" y="2039678"/>
            <a:ext cx="743651" cy="636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A25E8E0-B8BC-4949-8BEF-CD4E748F078A}"/>
              </a:ext>
            </a:extLst>
          </p:cNvPr>
          <p:cNvCxnSpPr>
            <a:cxnSpLocks/>
          </p:cNvCxnSpPr>
          <p:nvPr/>
        </p:nvCxnSpPr>
        <p:spPr>
          <a:xfrm flipH="1">
            <a:off x="7800029" y="4564754"/>
            <a:ext cx="731298" cy="6838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5669527" y="1306377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FCA71C4-D293-44B8-9D06-A9DBF37D2BAC}"/>
              </a:ext>
            </a:extLst>
          </p:cNvPr>
          <p:cNvSpPr/>
          <p:nvPr/>
        </p:nvSpPr>
        <p:spPr>
          <a:xfrm>
            <a:off x="4296328" y="2533070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2C808D9-8B0E-429F-9B35-7ACD4F9E4E67}"/>
              </a:ext>
            </a:extLst>
          </p:cNvPr>
          <p:cNvSpPr/>
          <p:nvPr/>
        </p:nvSpPr>
        <p:spPr>
          <a:xfrm>
            <a:off x="1543684" y="3525622"/>
            <a:ext cx="3793192" cy="2703337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33759D9-0426-47F1-8E54-900A62B97A63}"/>
              </a:ext>
            </a:extLst>
          </p:cNvPr>
          <p:cNvSpPr/>
          <p:nvPr/>
        </p:nvSpPr>
        <p:spPr>
          <a:xfrm>
            <a:off x="3002891" y="3850766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82A113D-110C-4AB4-A749-7B47EF5470F5}"/>
              </a:ext>
            </a:extLst>
          </p:cNvPr>
          <p:cNvSpPr/>
          <p:nvPr/>
        </p:nvSpPr>
        <p:spPr>
          <a:xfrm>
            <a:off x="1723129" y="5158640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AA05C7C-A2E9-441C-B492-4B389BD63F02}"/>
              </a:ext>
            </a:extLst>
          </p:cNvPr>
          <p:cNvSpPr/>
          <p:nvPr/>
        </p:nvSpPr>
        <p:spPr>
          <a:xfrm>
            <a:off x="1728350" y="5158471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67F46BB-5098-445A-AB0E-67943FC1C0B6}"/>
              </a:ext>
            </a:extLst>
          </p:cNvPr>
          <p:cNvSpPr/>
          <p:nvPr/>
        </p:nvSpPr>
        <p:spPr>
          <a:xfrm>
            <a:off x="1543684" y="5004680"/>
            <a:ext cx="1162998" cy="1124274"/>
          </a:xfrm>
          <a:prstGeom prst="roundRect">
            <a:avLst>
              <a:gd name="adj" fmla="val 41236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2A255E4-A9FD-4A7C-B099-5067988FF8D2}"/>
              </a:ext>
            </a:extLst>
          </p:cNvPr>
          <p:cNvSpPr/>
          <p:nvPr/>
        </p:nvSpPr>
        <p:spPr>
          <a:xfrm>
            <a:off x="2995903" y="3847319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1A94E35D-9C0C-42E0-80C4-B576D380178E}"/>
              </a:ext>
            </a:extLst>
          </p:cNvPr>
          <p:cNvSpPr/>
          <p:nvPr/>
        </p:nvSpPr>
        <p:spPr>
          <a:xfrm>
            <a:off x="4241073" y="5044620"/>
            <a:ext cx="1095803" cy="1060461"/>
          </a:xfrm>
          <a:prstGeom prst="roundRect">
            <a:avLst>
              <a:gd name="adj" fmla="val 43262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FD5EAAF-F849-46E2-9654-DE9515F741CB}"/>
              </a:ext>
            </a:extLst>
          </p:cNvPr>
          <p:cNvSpPr/>
          <p:nvPr/>
        </p:nvSpPr>
        <p:spPr>
          <a:xfrm>
            <a:off x="4396339" y="5158640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1706D2A4-F269-4C38-9AA1-E285879946C0}"/>
              </a:ext>
            </a:extLst>
          </p:cNvPr>
          <p:cNvSpPr/>
          <p:nvPr/>
        </p:nvSpPr>
        <p:spPr>
          <a:xfrm>
            <a:off x="4395104" y="5158471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896262A-C596-49CB-BD1B-6FD046A392A9}"/>
              </a:ext>
            </a:extLst>
          </p:cNvPr>
          <p:cNvSpPr/>
          <p:nvPr/>
        </p:nvSpPr>
        <p:spPr>
          <a:xfrm>
            <a:off x="4300012" y="2546023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08AFDC-1A71-49BA-8636-8E77952F6694}"/>
              </a:ext>
            </a:extLst>
          </p:cNvPr>
          <p:cNvSpPr/>
          <p:nvPr/>
        </p:nvSpPr>
        <p:spPr>
          <a:xfrm>
            <a:off x="5573720" y="3709582"/>
            <a:ext cx="1041762" cy="1039609"/>
          </a:xfrm>
          <a:prstGeom prst="roundRect">
            <a:avLst>
              <a:gd name="adj" fmla="val 36076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BA9ECA0-13EC-49B7-B896-D6D269DA4A6E}"/>
              </a:ext>
            </a:extLst>
          </p:cNvPr>
          <p:cNvSpPr/>
          <p:nvPr/>
        </p:nvSpPr>
        <p:spPr>
          <a:xfrm>
            <a:off x="5710269" y="3813342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9BFDE3B-F04B-4991-8C8B-B200C69A04D7}"/>
              </a:ext>
            </a:extLst>
          </p:cNvPr>
          <p:cNvSpPr/>
          <p:nvPr/>
        </p:nvSpPr>
        <p:spPr>
          <a:xfrm>
            <a:off x="5690939" y="1322808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8E2367E0-8153-455C-8409-6312967B2FF0}"/>
              </a:ext>
            </a:extLst>
          </p:cNvPr>
          <p:cNvSpPr/>
          <p:nvPr/>
        </p:nvSpPr>
        <p:spPr>
          <a:xfrm>
            <a:off x="6747403" y="2383420"/>
            <a:ext cx="2721793" cy="3855087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D622FB7-AE2E-47C6-86DC-235888A70CC8}"/>
              </a:ext>
            </a:extLst>
          </p:cNvPr>
          <p:cNvSpPr/>
          <p:nvPr/>
        </p:nvSpPr>
        <p:spPr>
          <a:xfrm>
            <a:off x="7123629" y="2533070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ADC5712E-FFBD-418B-8DA4-A1547F215820}"/>
              </a:ext>
            </a:extLst>
          </p:cNvPr>
          <p:cNvSpPr/>
          <p:nvPr/>
        </p:nvSpPr>
        <p:spPr>
          <a:xfrm>
            <a:off x="7115987" y="2533070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34F4039-A0AE-47EE-B1BE-02C8220A3D20}"/>
              </a:ext>
            </a:extLst>
          </p:cNvPr>
          <p:cNvSpPr/>
          <p:nvPr/>
        </p:nvSpPr>
        <p:spPr>
          <a:xfrm>
            <a:off x="8419752" y="3845826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7410BB3-588E-498A-8D08-6279056D445E}"/>
              </a:ext>
            </a:extLst>
          </p:cNvPr>
          <p:cNvSpPr/>
          <p:nvPr/>
        </p:nvSpPr>
        <p:spPr>
          <a:xfrm>
            <a:off x="7113759" y="5116495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80E3C43-A9A9-42B1-9A37-036690913E90}"/>
              </a:ext>
            </a:extLst>
          </p:cNvPr>
          <p:cNvSpPr/>
          <p:nvPr/>
        </p:nvSpPr>
        <p:spPr>
          <a:xfrm>
            <a:off x="7123628" y="5124638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946C405-7F57-4280-8CAA-712AC5D7A822}"/>
              </a:ext>
            </a:extLst>
          </p:cNvPr>
          <p:cNvSpPr/>
          <p:nvPr/>
        </p:nvSpPr>
        <p:spPr>
          <a:xfrm>
            <a:off x="8425376" y="3853258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A18AC5DB-6676-445C-8C6D-29C04BB42F3D}"/>
              </a:ext>
            </a:extLst>
          </p:cNvPr>
          <p:cNvSpPr/>
          <p:nvPr/>
        </p:nvSpPr>
        <p:spPr>
          <a:xfrm>
            <a:off x="11030709" y="1997992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2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3" grpId="0" animBg="1"/>
      <p:bldP spid="3" grpId="1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5" grpId="0" animBg="1"/>
      <p:bldP spid="115" grpId="1" animBg="1"/>
      <p:bldP spid="116" grpId="0" animBg="1"/>
      <p:bldP spid="116" grpId="1" animBg="1"/>
      <p:bldP spid="116" grpId="2" animBg="1"/>
      <p:bldP spid="117" grpId="0" animBg="1"/>
      <p:bldP spid="118" grpId="0" animBg="1"/>
      <p:bldP spid="119" grpId="0" animBg="1"/>
      <p:bldP spid="119" grpId="1" animBg="1"/>
      <p:bldP spid="121" grpId="0" animBg="1"/>
      <p:bldP spid="122" grpId="0" animBg="1"/>
      <p:bldP spid="122" grpId="1" animBg="1"/>
      <p:bldP spid="123" grpId="0" animBg="1"/>
      <p:bldP spid="124" grpId="0" animBg="1"/>
      <p:bldP spid="125" grpId="0" animBg="1"/>
      <p:bldP spid="126" grpId="0" animBg="1"/>
      <p:bldP spid="126" grpId="1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3" grpId="1" animBg="1"/>
      <p:bldP spid="133" grpId="2" animBg="1"/>
      <p:bldP spid="136" grpId="0" animBg="1"/>
      <p:bldP spid="134" grpId="0" animBg="1"/>
      <p:bldP spid="137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부제목 2">
            <a:extLst>
              <a:ext uri="{FF2B5EF4-FFF2-40B4-BE49-F238E27FC236}">
                <a16:creationId xmlns:a16="http://schemas.microsoft.com/office/drawing/2014/main" id="{562C19F8-039B-480C-9AE8-FB3D4D2C3EB9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48455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3AE4EC30-659A-4081-8176-11B4D0DFCFAB}"/>
              </a:ext>
            </a:extLst>
          </p:cNvPr>
          <p:cNvSpPr txBox="1">
            <a:spLocks/>
          </p:cNvSpPr>
          <p:nvPr/>
        </p:nvSpPr>
        <p:spPr>
          <a:xfrm>
            <a:off x="360363" y="659009"/>
            <a:ext cx="8667901" cy="40100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Postorder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   :    left subtree   -  right subtree - root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B9066E7-9624-4344-B4DF-1F8737C0B55A}"/>
              </a:ext>
            </a:extLst>
          </p:cNvPr>
          <p:cNvSpPr/>
          <p:nvPr/>
        </p:nvSpPr>
        <p:spPr>
          <a:xfrm>
            <a:off x="11030709" y="5840775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BC9351A0-0213-4F47-A9B1-993D1BEBA316}"/>
              </a:ext>
            </a:extLst>
          </p:cNvPr>
          <p:cNvSpPr/>
          <p:nvPr/>
        </p:nvSpPr>
        <p:spPr>
          <a:xfrm>
            <a:off x="11030709" y="5199861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3567CC58-B18C-4593-A451-86041B21960F}"/>
              </a:ext>
            </a:extLst>
          </p:cNvPr>
          <p:cNvSpPr/>
          <p:nvPr/>
        </p:nvSpPr>
        <p:spPr>
          <a:xfrm>
            <a:off x="11030709" y="3277113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C086E6CE-BF89-4F9E-8CCF-E3675E060B5F}"/>
              </a:ext>
            </a:extLst>
          </p:cNvPr>
          <p:cNvSpPr/>
          <p:nvPr/>
        </p:nvSpPr>
        <p:spPr>
          <a:xfrm>
            <a:off x="11030709" y="1995281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B637671B-6757-40DF-8614-4E5C56825146}"/>
              </a:ext>
            </a:extLst>
          </p:cNvPr>
          <p:cNvSpPr/>
          <p:nvPr/>
        </p:nvSpPr>
        <p:spPr>
          <a:xfrm>
            <a:off x="11030709" y="71344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A18AC5DB-6676-445C-8C6D-29C04BB42F3D}"/>
              </a:ext>
            </a:extLst>
          </p:cNvPr>
          <p:cNvSpPr/>
          <p:nvPr/>
        </p:nvSpPr>
        <p:spPr>
          <a:xfrm>
            <a:off x="11030709" y="1354365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54FA3859-BEBC-4A7A-B278-8DBD8FE246B5}"/>
              </a:ext>
            </a:extLst>
          </p:cNvPr>
          <p:cNvSpPr/>
          <p:nvPr/>
        </p:nvSpPr>
        <p:spPr>
          <a:xfrm>
            <a:off x="11030709" y="2636197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A38CA272-0BB5-4F69-98EF-C88A8960245E}"/>
              </a:ext>
            </a:extLst>
          </p:cNvPr>
          <p:cNvSpPr/>
          <p:nvPr/>
        </p:nvSpPr>
        <p:spPr>
          <a:xfrm>
            <a:off x="11030709" y="4558945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4B676EF2-0568-4095-A6CE-D099ECBD6302}"/>
              </a:ext>
            </a:extLst>
          </p:cNvPr>
          <p:cNvSpPr/>
          <p:nvPr/>
        </p:nvSpPr>
        <p:spPr>
          <a:xfrm>
            <a:off x="11038686" y="391802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DA55492-B65D-4A55-9204-E8EB8E078989}"/>
              </a:ext>
            </a:extLst>
          </p:cNvPr>
          <p:cNvCxnSpPr>
            <a:cxnSpLocks/>
          </p:cNvCxnSpPr>
          <p:nvPr/>
        </p:nvCxnSpPr>
        <p:spPr>
          <a:xfrm flipH="1">
            <a:off x="3772565" y="3297068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31D77D-1590-4D09-B64B-65C7371301F2}"/>
              </a:ext>
            </a:extLst>
          </p:cNvPr>
          <p:cNvCxnSpPr>
            <a:cxnSpLocks/>
          </p:cNvCxnSpPr>
          <p:nvPr/>
        </p:nvCxnSpPr>
        <p:spPr>
          <a:xfrm flipH="1">
            <a:off x="5096270" y="2011769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97A2695-4E68-485A-9954-1A9CDDA90418}"/>
              </a:ext>
            </a:extLst>
          </p:cNvPr>
          <p:cNvCxnSpPr>
            <a:cxnSpLocks/>
          </p:cNvCxnSpPr>
          <p:nvPr/>
        </p:nvCxnSpPr>
        <p:spPr>
          <a:xfrm>
            <a:off x="7771310" y="3266238"/>
            <a:ext cx="802680" cy="723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7F4C02F-E78A-4407-857C-DDA03D22FDE7}"/>
              </a:ext>
            </a:extLst>
          </p:cNvPr>
          <p:cNvSpPr/>
          <p:nvPr/>
        </p:nvSpPr>
        <p:spPr>
          <a:xfrm>
            <a:off x="5694703" y="1306377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1229946E-4974-47C9-A95E-39086B55F11D}"/>
              </a:ext>
            </a:extLst>
          </p:cNvPr>
          <p:cNvSpPr/>
          <p:nvPr/>
        </p:nvSpPr>
        <p:spPr>
          <a:xfrm>
            <a:off x="7142114" y="252436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D6421082-C417-4C00-A601-86CA435358D2}"/>
              </a:ext>
            </a:extLst>
          </p:cNvPr>
          <p:cNvSpPr/>
          <p:nvPr/>
        </p:nvSpPr>
        <p:spPr>
          <a:xfrm>
            <a:off x="4313121" y="252436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5F526833-E0DF-4878-ABCB-5571F9CBA220}"/>
              </a:ext>
            </a:extLst>
          </p:cNvPr>
          <p:cNvSpPr/>
          <p:nvPr/>
        </p:nvSpPr>
        <p:spPr>
          <a:xfrm>
            <a:off x="3024208" y="383621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E33C821D-E84C-498B-97FE-FD83115285DF}"/>
              </a:ext>
            </a:extLst>
          </p:cNvPr>
          <p:cNvSpPr/>
          <p:nvPr/>
        </p:nvSpPr>
        <p:spPr>
          <a:xfrm>
            <a:off x="1750479" y="515468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8E193C23-832A-443D-A783-0C82C6089DA3}"/>
              </a:ext>
            </a:extLst>
          </p:cNvPr>
          <p:cNvSpPr/>
          <p:nvPr/>
        </p:nvSpPr>
        <p:spPr>
          <a:xfrm>
            <a:off x="4408479" y="515468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C341238-C730-4D6F-84F8-503A17E75ADE}"/>
              </a:ext>
            </a:extLst>
          </p:cNvPr>
          <p:cNvSpPr/>
          <p:nvPr/>
        </p:nvSpPr>
        <p:spPr>
          <a:xfrm>
            <a:off x="5708213" y="382007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5" name="순서도: 연결자 104">
            <a:extLst>
              <a:ext uri="{FF2B5EF4-FFF2-40B4-BE49-F238E27FC236}">
                <a16:creationId xmlns:a16="http://schemas.microsoft.com/office/drawing/2014/main" id="{FD02CC08-C16A-4168-A2D8-9939825C7238}"/>
              </a:ext>
            </a:extLst>
          </p:cNvPr>
          <p:cNvSpPr/>
          <p:nvPr/>
        </p:nvSpPr>
        <p:spPr>
          <a:xfrm>
            <a:off x="8444275" y="383621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23180A14-4CA3-43FD-9F6C-6BB4E2BA8BBF}"/>
              </a:ext>
            </a:extLst>
          </p:cNvPr>
          <p:cNvSpPr/>
          <p:nvPr/>
        </p:nvSpPr>
        <p:spPr>
          <a:xfrm>
            <a:off x="7142114" y="510778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3E6C80E-D272-4010-B928-999DD58A0A0E}"/>
              </a:ext>
            </a:extLst>
          </p:cNvPr>
          <p:cNvCxnSpPr>
            <a:cxnSpLocks/>
          </p:cNvCxnSpPr>
          <p:nvPr/>
        </p:nvCxnSpPr>
        <p:spPr>
          <a:xfrm flipH="1">
            <a:off x="2439572" y="4569550"/>
            <a:ext cx="721214" cy="70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249323F-6E29-4DE3-BEB1-7928380B45C4}"/>
              </a:ext>
            </a:extLst>
          </p:cNvPr>
          <p:cNvCxnSpPr>
            <a:cxnSpLocks/>
          </p:cNvCxnSpPr>
          <p:nvPr/>
        </p:nvCxnSpPr>
        <p:spPr>
          <a:xfrm>
            <a:off x="3718111" y="4551093"/>
            <a:ext cx="802680" cy="723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0B983DE-FF28-4AC7-B40B-87620AAD375A}"/>
              </a:ext>
            </a:extLst>
          </p:cNvPr>
          <p:cNvCxnSpPr>
            <a:cxnSpLocks/>
          </p:cNvCxnSpPr>
          <p:nvPr/>
        </p:nvCxnSpPr>
        <p:spPr>
          <a:xfrm>
            <a:off x="5006705" y="3234594"/>
            <a:ext cx="819738" cy="70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D3609DB-D772-4D2A-AD80-61570B50B697}"/>
              </a:ext>
            </a:extLst>
          </p:cNvPr>
          <p:cNvCxnSpPr>
            <a:cxnSpLocks/>
          </p:cNvCxnSpPr>
          <p:nvPr/>
        </p:nvCxnSpPr>
        <p:spPr>
          <a:xfrm>
            <a:off x="6379171" y="2030969"/>
            <a:ext cx="810869" cy="6929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A25E8E0-B8BC-4949-8BEF-CD4E748F078A}"/>
              </a:ext>
            </a:extLst>
          </p:cNvPr>
          <p:cNvCxnSpPr>
            <a:cxnSpLocks/>
          </p:cNvCxnSpPr>
          <p:nvPr/>
        </p:nvCxnSpPr>
        <p:spPr>
          <a:xfrm flipH="1">
            <a:off x="7826156" y="4556045"/>
            <a:ext cx="731298" cy="6838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2">
            <a:extLst>
              <a:ext uri="{FF2B5EF4-FFF2-40B4-BE49-F238E27FC236}">
                <a16:creationId xmlns:a16="http://schemas.microsoft.com/office/drawing/2014/main" id="{EB7608DC-90AC-4417-BBE6-0F60239B3D36}"/>
              </a:ext>
            </a:extLst>
          </p:cNvPr>
          <p:cNvSpPr/>
          <p:nvPr/>
        </p:nvSpPr>
        <p:spPr>
          <a:xfrm>
            <a:off x="1191236" y="2430162"/>
            <a:ext cx="5578680" cy="3841098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5690939" y="1322808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4313121" y="2524361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2">
            <a:extLst>
              <a:ext uri="{FF2B5EF4-FFF2-40B4-BE49-F238E27FC236}">
                <a16:creationId xmlns:a16="http://schemas.microsoft.com/office/drawing/2014/main" id="{EB7608DC-90AC-4417-BBE6-0F60239B3D36}"/>
              </a:ext>
            </a:extLst>
          </p:cNvPr>
          <p:cNvSpPr/>
          <p:nvPr/>
        </p:nvSpPr>
        <p:spPr>
          <a:xfrm>
            <a:off x="1451294" y="3650519"/>
            <a:ext cx="4060273" cy="2550256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5708213" y="3820076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2">
            <a:extLst>
              <a:ext uri="{FF2B5EF4-FFF2-40B4-BE49-F238E27FC236}">
                <a16:creationId xmlns:a16="http://schemas.microsoft.com/office/drawing/2014/main" id="{EB7608DC-90AC-4417-BBE6-0F60239B3D36}"/>
              </a:ext>
            </a:extLst>
          </p:cNvPr>
          <p:cNvSpPr/>
          <p:nvPr/>
        </p:nvSpPr>
        <p:spPr>
          <a:xfrm>
            <a:off x="1662306" y="5066789"/>
            <a:ext cx="998981" cy="102159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1750479" y="5154686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AA05C7C-A2E9-441C-B492-4B389BD63F02}"/>
              </a:ext>
            </a:extLst>
          </p:cNvPr>
          <p:cNvSpPr/>
          <p:nvPr/>
        </p:nvSpPr>
        <p:spPr>
          <a:xfrm>
            <a:off x="1750479" y="5154686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0" name="사각형: 둥근 모서리 2">
            <a:extLst>
              <a:ext uri="{FF2B5EF4-FFF2-40B4-BE49-F238E27FC236}">
                <a16:creationId xmlns:a16="http://schemas.microsoft.com/office/drawing/2014/main" id="{EB7608DC-90AC-4417-BBE6-0F60239B3D36}"/>
              </a:ext>
            </a:extLst>
          </p:cNvPr>
          <p:cNvSpPr/>
          <p:nvPr/>
        </p:nvSpPr>
        <p:spPr>
          <a:xfrm>
            <a:off x="4300591" y="5081534"/>
            <a:ext cx="998981" cy="1006845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4408479" y="5154686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706D2A4-F269-4C38-9AA1-E285879946C0}"/>
              </a:ext>
            </a:extLst>
          </p:cNvPr>
          <p:cNvSpPr/>
          <p:nvPr/>
        </p:nvSpPr>
        <p:spPr>
          <a:xfrm>
            <a:off x="4408479" y="5154686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3024208" y="3836216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BA9ECA0-13EC-49B7-B896-D6D269DA4A6E}"/>
              </a:ext>
            </a:extLst>
          </p:cNvPr>
          <p:cNvSpPr/>
          <p:nvPr/>
        </p:nvSpPr>
        <p:spPr>
          <a:xfrm>
            <a:off x="5708213" y="3820076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896262A-C596-49CB-BD1B-6FD046A392A9}"/>
              </a:ext>
            </a:extLst>
          </p:cNvPr>
          <p:cNvSpPr/>
          <p:nvPr/>
        </p:nvSpPr>
        <p:spPr>
          <a:xfrm>
            <a:off x="4313121" y="2524361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사각형: 둥근 모서리 2">
            <a:extLst>
              <a:ext uri="{FF2B5EF4-FFF2-40B4-BE49-F238E27FC236}">
                <a16:creationId xmlns:a16="http://schemas.microsoft.com/office/drawing/2014/main" id="{EB7608DC-90AC-4417-BBE6-0F60239B3D36}"/>
              </a:ext>
            </a:extLst>
          </p:cNvPr>
          <p:cNvSpPr/>
          <p:nvPr/>
        </p:nvSpPr>
        <p:spPr>
          <a:xfrm>
            <a:off x="6865301" y="2432516"/>
            <a:ext cx="2985887" cy="3838743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2A255E4-A9FD-4A7C-B099-5067988FF8D2}"/>
              </a:ext>
            </a:extLst>
          </p:cNvPr>
          <p:cNvSpPr/>
          <p:nvPr/>
        </p:nvSpPr>
        <p:spPr>
          <a:xfrm>
            <a:off x="3024208" y="3836216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7142114" y="2524361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2">
            <a:extLst>
              <a:ext uri="{FF2B5EF4-FFF2-40B4-BE49-F238E27FC236}">
                <a16:creationId xmlns:a16="http://schemas.microsoft.com/office/drawing/2014/main" id="{EB7608DC-90AC-4417-BBE6-0F60239B3D36}"/>
              </a:ext>
            </a:extLst>
          </p:cNvPr>
          <p:cNvSpPr/>
          <p:nvPr/>
        </p:nvSpPr>
        <p:spPr>
          <a:xfrm>
            <a:off x="5606952" y="3658229"/>
            <a:ext cx="1051925" cy="114237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2">
            <a:extLst>
              <a:ext uri="{FF2B5EF4-FFF2-40B4-BE49-F238E27FC236}">
                <a16:creationId xmlns:a16="http://schemas.microsoft.com/office/drawing/2014/main" id="{EB7608DC-90AC-4417-BBE6-0F60239B3D36}"/>
              </a:ext>
            </a:extLst>
          </p:cNvPr>
          <p:cNvSpPr/>
          <p:nvPr/>
        </p:nvSpPr>
        <p:spPr>
          <a:xfrm>
            <a:off x="6938876" y="3637113"/>
            <a:ext cx="2638996" cy="2504607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8444275" y="3836216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2">
            <a:extLst>
              <a:ext uri="{FF2B5EF4-FFF2-40B4-BE49-F238E27FC236}">
                <a16:creationId xmlns:a16="http://schemas.microsoft.com/office/drawing/2014/main" id="{EB7608DC-90AC-4417-BBE6-0F60239B3D36}"/>
              </a:ext>
            </a:extLst>
          </p:cNvPr>
          <p:cNvSpPr/>
          <p:nvPr/>
        </p:nvSpPr>
        <p:spPr>
          <a:xfrm>
            <a:off x="7044175" y="4996061"/>
            <a:ext cx="1014586" cy="1038908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14B1D04-AF9E-4945-B8FA-8CA6D6D01FF9}"/>
              </a:ext>
            </a:extLst>
          </p:cNvPr>
          <p:cNvSpPr/>
          <p:nvPr/>
        </p:nvSpPr>
        <p:spPr>
          <a:xfrm>
            <a:off x="7142114" y="5107786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80E3C43-A9A9-42B1-9A37-036690913E90}"/>
              </a:ext>
            </a:extLst>
          </p:cNvPr>
          <p:cNvSpPr/>
          <p:nvPr/>
        </p:nvSpPr>
        <p:spPr>
          <a:xfrm>
            <a:off x="7142114" y="5107786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946C405-7F57-4280-8CAA-712AC5D7A822}"/>
              </a:ext>
            </a:extLst>
          </p:cNvPr>
          <p:cNvSpPr/>
          <p:nvPr/>
        </p:nvSpPr>
        <p:spPr>
          <a:xfrm>
            <a:off x="8444275" y="3836216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DC5712E-FFBD-418B-8DA4-A1547F215820}"/>
              </a:ext>
            </a:extLst>
          </p:cNvPr>
          <p:cNvSpPr/>
          <p:nvPr/>
        </p:nvSpPr>
        <p:spPr>
          <a:xfrm>
            <a:off x="7142114" y="2524361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9BFDE3B-F04B-4991-8C8B-B200C69A04D7}"/>
              </a:ext>
            </a:extLst>
          </p:cNvPr>
          <p:cNvSpPr/>
          <p:nvPr/>
        </p:nvSpPr>
        <p:spPr>
          <a:xfrm>
            <a:off x="5690939" y="1322808"/>
            <a:ext cx="807323" cy="832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1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31" grpId="0" animBg="1"/>
      <p:bldP spid="31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0" grpId="1" animBg="1"/>
      <p:bldP spid="41" grpId="0" animBg="1"/>
      <p:bldP spid="43" grpId="0" animBg="1"/>
      <p:bldP spid="46" grpId="0" animBg="1"/>
      <p:bldP spid="46" grpId="1" animBg="1"/>
      <p:bldP spid="46" grpId="2" animBg="1"/>
      <p:bldP spid="47" grpId="0" animBg="1"/>
      <p:bldP spid="48" grpId="0" animBg="1"/>
      <p:bldP spid="50" grpId="0" animBg="1"/>
      <p:bldP spid="50" grpId="1" animBg="1"/>
      <p:bldP spid="44" grpId="0" animBg="1"/>
      <p:bldP spid="51" grpId="0" animBg="1"/>
      <p:bldP spid="51" grpId="1" animBg="1"/>
      <p:bldP spid="51" grpId="2" animBg="1"/>
      <p:bldP spid="52" grpId="0" animBg="1"/>
      <p:bldP spid="52" grpId="1" animBg="1"/>
      <p:bldP spid="54" grpId="0" animBg="1"/>
      <p:bldP spid="54" grpId="1" animBg="1"/>
      <p:bldP spid="64" grpId="0" animBg="1"/>
      <p:bldP spid="64" grpId="1" animBg="1"/>
      <p:bldP spid="64" grpId="2" animBg="1"/>
      <p:bldP spid="65" grpId="0" animBg="1"/>
      <p:bldP spid="65" grpId="1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6220" y="4266853"/>
            <a:ext cx="2072683" cy="1107996"/>
          </a:xfrm>
        </p:spPr>
        <p:txBody>
          <a:bodyPr wrap="none"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End;</a:t>
            </a:r>
            <a:endParaRPr lang="ko-KR" altLang="en-US" sz="7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1545" y="4082187"/>
            <a:ext cx="306687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Tree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8E7352E-2044-4A3A-B501-B8D6BCC0AC53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803105" cy="55399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0&amp;1 Study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586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724435-F949-435E-B021-20B1139DF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5"/>
          <a:stretch/>
        </p:blipFill>
        <p:spPr>
          <a:xfrm>
            <a:off x="0" y="299846"/>
            <a:ext cx="12192000" cy="60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D837A5FD-CA4F-4397-AB7E-FA39DF31CBC6}"/>
              </a:ext>
            </a:extLst>
          </p:cNvPr>
          <p:cNvSpPr/>
          <p:nvPr/>
        </p:nvSpPr>
        <p:spPr>
          <a:xfrm>
            <a:off x="2914320" y="539284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CC6AF22-A7A9-436E-82D9-6766FFA5F6E4}"/>
              </a:ext>
            </a:extLst>
          </p:cNvPr>
          <p:cNvSpPr/>
          <p:nvPr/>
        </p:nvSpPr>
        <p:spPr>
          <a:xfrm>
            <a:off x="2914320" y="4399378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9A3F8EF4-97DD-41AE-9C1E-D5A8FE4E6B12}"/>
              </a:ext>
            </a:extLst>
          </p:cNvPr>
          <p:cNvSpPr/>
          <p:nvPr/>
        </p:nvSpPr>
        <p:spPr>
          <a:xfrm>
            <a:off x="2914320" y="1182633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886F7094-0A94-4CBD-8C4E-DDD8F34B3D64}"/>
              </a:ext>
            </a:extLst>
          </p:cNvPr>
          <p:cNvSpPr/>
          <p:nvPr/>
        </p:nvSpPr>
        <p:spPr>
          <a:xfrm>
            <a:off x="2914320" y="1825982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2267537-C50D-4EA2-899C-24931C2EA22A}"/>
              </a:ext>
            </a:extLst>
          </p:cNvPr>
          <p:cNvSpPr/>
          <p:nvPr/>
        </p:nvSpPr>
        <p:spPr>
          <a:xfrm>
            <a:off x="2914320" y="2469331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613F21F0-0C74-48CB-B752-DC05B157A3C8}"/>
              </a:ext>
            </a:extLst>
          </p:cNvPr>
          <p:cNvSpPr/>
          <p:nvPr/>
        </p:nvSpPr>
        <p:spPr>
          <a:xfrm>
            <a:off x="2914320" y="3112680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0728242-7141-4734-BA43-8EA0A7567C24}"/>
              </a:ext>
            </a:extLst>
          </p:cNvPr>
          <p:cNvSpPr/>
          <p:nvPr/>
        </p:nvSpPr>
        <p:spPr>
          <a:xfrm>
            <a:off x="2914320" y="375602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BC1C4B2-38AF-44F4-8A68-1AE58EFFE4B4}"/>
              </a:ext>
            </a:extLst>
          </p:cNvPr>
          <p:cNvSpPr/>
          <p:nvPr/>
        </p:nvSpPr>
        <p:spPr>
          <a:xfrm>
            <a:off x="2914320" y="5042727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1540806A-AF28-4249-AD95-1EC0B2B6AA47}"/>
              </a:ext>
            </a:extLst>
          </p:cNvPr>
          <p:cNvSpPr/>
          <p:nvPr/>
        </p:nvSpPr>
        <p:spPr>
          <a:xfrm>
            <a:off x="2914320" y="568607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5C0B287-86F0-47D3-A7A4-F2303B661534}"/>
              </a:ext>
            </a:extLst>
          </p:cNvPr>
          <p:cNvSpPr/>
          <p:nvPr/>
        </p:nvSpPr>
        <p:spPr>
          <a:xfrm>
            <a:off x="5758703" y="373393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CCFC3C27-FE8A-4D33-B566-8193E382362A}"/>
              </a:ext>
            </a:extLst>
          </p:cNvPr>
          <p:cNvSpPr/>
          <p:nvPr/>
        </p:nvSpPr>
        <p:spPr>
          <a:xfrm>
            <a:off x="5737307" y="4372870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C58A3A86-15FB-474D-A107-F3771A72900C}"/>
              </a:ext>
            </a:extLst>
          </p:cNvPr>
          <p:cNvSpPr/>
          <p:nvPr/>
        </p:nvSpPr>
        <p:spPr>
          <a:xfrm>
            <a:off x="5736000" y="2456077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7C2FDA97-9D56-4F48-AFAC-6A88D2A7EF6A}"/>
              </a:ext>
            </a:extLst>
          </p:cNvPr>
          <p:cNvSpPr/>
          <p:nvPr/>
        </p:nvSpPr>
        <p:spPr>
          <a:xfrm>
            <a:off x="5736000" y="1178215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37C757BF-07EA-424C-9BB1-ECB5255BB9B6}"/>
              </a:ext>
            </a:extLst>
          </p:cNvPr>
          <p:cNvSpPr/>
          <p:nvPr/>
        </p:nvSpPr>
        <p:spPr>
          <a:xfrm>
            <a:off x="5737307" y="539284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3B876E7-7BCC-4AEB-9056-75B16B795C35}"/>
              </a:ext>
            </a:extLst>
          </p:cNvPr>
          <p:cNvSpPr/>
          <p:nvPr/>
        </p:nvSpPr>
        <p:spPr>
          <a:xfrm>
            <a:off x="5745284" y="3095008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511570E-2693-459B-87D5-1CF47A396CA5}"/>
              </a:ext>
            </a:extLst>
          </p:cNvPr>
          <p:cNvSpPr/>
          <p:nvPr/>
        </p:nvSpPr>
        <p:spPr>
          <a:xfrm>
            <a:off x="5736000" y="565072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C6712DD6-D238-4644-82A9-202C491F7CCD}"/>
              </a:ext>
            </a:extLst>
          </p:cNvPr>
          <p:cNvSpPr/>
          <p:nvPr/>
        </p:nvSpPr>
        <p:spPr>
          <a:xfrm>
            <a:off x="5745284" y="5011801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FC38320A-F4E6-4F2E-800C-90836553A574}"/>
              </a:ext>
            </a:extLst>
          </p:cNvPr>
          <p:cNvSpPr/>
          <p:nvPr/>
        </p:nvSpPr>
        <p:spPr>
          <a:xfrm>
            <a:off x="5737307" y="1817143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F5DA1003-7C51-4D75-92BC-58DE0A95EB61}"/>
              </a:ext>
            </a:extLst>
          </p:cNvPr>
          <p:cNvSpPr/>
          <p:nvPr/>
        </p:nvSpPr>
        <p:spPr>
          <a:xfrm>
            <a:off x="8558987" y="568607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3178944F-2922-413E-A968-936AB5453F65}"/>
              </a:ext>
            </a:extLst>
          </p:cNvPr>
          <p:cNvSpPr/>
          <p:nvPr/>
        </p:nvSpPr>
        <p:spPr>
          <a:xfrm>
            <a:off x="8558987" y="5045165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81DCD058-4676-4674-92AB-18402738EBF5}"/>
              </a:ext>
            </a:extLst>
          </p:cNvPr>
          <p:cNvSpPr/>
          <p:nvPr/>
        </p:nvSpPr>
        <p:spPr>
          <a:xfrm>
            <a:off x="8558987" y="3122417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3BCC1D61-FB6F-49EA-BAA1-D8925EAEFAB8}"/>
              </a:ext>
            </a:extLst>
          </p:cNvPr>
          <p:cNvSpPr/>
          <p:nvPr/>
        </p:nvSpPr>
        <p:spPr>
          <a:xfrm>
            <a:off x="8558987" y="1840585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18D3C30-B552-4A24-948A-B9B07B040A01}"/>
              </a:ext>
            </a:extLst>
          </p:cNvPr>
          <p:cNvSpPr/>
          <p:nvPr/>
        </p:nvSpPr>
        <p:spPr>
          <a:xfrm>
            <a:off x="8558987" y="558753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F63E234D-49A8-42B4-BB5F-6A362FA1F68A}"/>
              </a:ext>
            </a:extLst>
          </p:cNvPr>
          <p:cNvSpPr/>
          <p:nvPr/>
        </p:nvSpPr>
        <p:spPr>
          <a:xfrm>
            <a:off x="8558987" y="119966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8FC40709-8B0E-46A0-899A-4F87EDF3A207}"/>
              </a:ext>
            </a:extLst>
          </p:cNvPr>
          <p:cNvSpPr/>
          <p:nvPr/>
        </p:nvSpPr>
        <p:spPr>
          <a:xfrm>
            <a:off x="8558987" y="2481501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30464D20-8939-4C7C-AEDE-9EF38714C9EB}"/>
              </a:ext>
            </a:extLst>
          </p:cNvPr>
          <p:cNvSpPr/>
          <p:nvPr/>
        </p:nvSpPr>
        <p:spPr>
          <a:xfrm>
            <a:off x="8558987" y="4404249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019F95D2-7B97-408E-BA23-4A19C42DDFDA}"/>
              </a:ext>
            </a:extLst>
          </p:cNvPr>
          <p:cNvSpPr/>
          <p:nvPr/>
        </p:nvSpPr>
        <p:spPr>
          <a:xfrm>
            <a:off x="8566964" y="3763333"/>
            <a:ext cx="360000" cy="360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3D7117-085B-436C-A029-7E0FD3E4C5CF}"/>
              </a:ext>
            </a:extLst>
          </p:cNvPr>
          <p:cNvSpPr/>
          <p:nvPr/>
        </p:nvSpPr>
        <p:spPr>
          <a:xfrm>
            <a:off x="1212469" y="539284"/>
            <a:ext cx="1077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Preorder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BB7217-FEEB-4ED1-AF96-EE545F887FF2}"/>
              </a:ext>
            </a:extLst>
          </p:cNvPr>
          <p:cNvSpPr/>
          <p:nvPr/>
        </p:nvSpPr>
        <p:spPr>
          <a:xfrm>
            <a:off x="4291754" y="529952"/>
            <a:ext cx="92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Inorder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E3A932-AE4D-499E-8054-B3D904733546}"/>
              </a:ext>
            </a:extLst>
          </p:cNvPr>
          <p:cNvSpPr/>
          <p:nvPr/>
        </p:nvSpPr>
        <p:spPr>
          <a:xfrm>
            <a:off x="7213752" y="529952"/>
            <a:ext cx="1194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Postorder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3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47579"/>
            <a:ext cx="2515112" cy="1107996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357188"/>
            <a:ext cx="523028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 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8428BA-97E1-46C5-AC3A-F3A92B3B1948}"/>
              </a:ext>
            </a:extLst>
          </p:cNvPr>
          <p:cNvSpPr/>
          <p:nvPr/>
        </p:nvSpPr>
        <p:spPr>
          <a:xfrm>
            <a:off x="8659184" y="3570514"/>
            <a:ext cx="2822523" cy="2298700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77E63B85-F1A5-4530-B390-BBB056D83C29}"/>
              </a:ext>
            </a:extLst>
          </p:cNvPr>
          <p:cNvSpPr txBox="1">
            <a:spLocks/>
          </p:cNvSpPr>
          <p:nvPr/>
        </p:nvSpPr>
        <p:spPr>
          <a:xfrm>
            <a:off x="8695830" y="3432954"/>
            <a:ext cx="426399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</a:t>
            </a:r>
            <a:r>
              <a:rPr lang="en-US" altLang="ko-KR" sz="800" baseline="300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nd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Week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EB02163-45A7-4912-8B91-AA79AA81BCA3}"/>
              </a:ext>
            </a:extLst>
          </p:cNvPr>
          <p:cNvSpPr txBox="1">
            <a:spLocks/>
          </p:cNvSpPr>
          <p:nvPr/>
        </p:nvSpPr>
        <p:spPr>
          <a:xfrm>
            <a:off x="8951284" y="4319115"/>
            <a:ext cx="421910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EA69D978-7BFC-4562-920F-D7B8049C6A17}"/>
              </a:ext>
            </a:extLst>
          </p:cNvPr>
          <p:cNvSpPr txBox="1">
            <a:spLocks/>
          </p:cNvSpPr>
          <p:nvPr/>
        </p:nvSpPr>
        <p:spPr>
          <a:xfrm>
            <a:off x="8951284" y="3688039"/>
            <a:ext cx="150143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PART5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A208093E-0172-4B57-A560-53616847E863}"/>
              </a:ext>
            </a:extLst>
          </p:cNvPr>
          <p:cNvSpPr txBox="1">
            <a:spLocks/>
          </p:cNvSpPr>
          <p:nvPr/>
        </p:nvSpPr>
        <p:spPr>
          <a:xfrm>
            <a:off x="8912784" y="4744324"/>
            <a:ext cx="538481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Tree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5A719085-7A6A-4808-8000-AA02B5624BA9}"/>
              </a:ext>
            </a:extLst>
          </p:cNvPr>
          <p:cNvSpPr txBox="1">
            <a:spLocks/>
          </p:cNvSpPr>
          <p:nvPr/>
        </p:nvSpPr>
        <p:spPr>
          <a:xfrm>
            <a:off x="8912784" y="4985991"/>
            <a:ext cx="500137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순회</a:t>
            </a:r>
          </a:p>
        </p:txBody>
      </p:sp>
      <p:sp>
        <p:nvSpPr>
          <p:cNvPr id="58" name="부제목 2">
            <a:extLst>
              <a:ext uri="{FF2B5EF4-FFF2-40B4-BE49-F238E27FC236}">
                <a16:creationId xmlns:a16="http://schemas.microsoft.com/office/drawing/2014/main" id="{9CF323D4-47D5-4D6A-9418-4BFC069CD379}"/>
              </a:ext>
            </a:extLst>
          </p:cNvPr>
          <p:cNvSpPr txBox="1">
            <a:spLocks/>
          </p:cNvSpPr>
          <p:nvPr/>
        </p:nvSpPr>
        <p:spPr>
          <a:xfrm>
            <a:off x="8912784" y="5227658"/>
            <a:ext cx="53700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03 Q&amp;A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30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795B163-F8E3-43B1-BC09-C6233B3141FD}"/>
              </a:ext>
            </a:extLst>
          </p:cNvPr>
          <p:cNvCxnSpPr>
            <a:cxnSpLocks/>
            <a:stCxn id="185" idx="4"/>
            <a:endCxn id="97" idx="0"/>
          </p:cNvCxnSpPr>
          <p:nvPr/>
        </p:nvCxnSpPr>
        <p:spPr>
          <a:xfrm>
            <a:off x="10994960" y="4485560"/>
            <a:ext cx="6439" cy="471407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7622FD6-F512-475C-8D84-38F93EF736B6}"/>
              </a:ext>
            </a:extLst>
          </p:cNvPr>
          <p:cNvSpPr/>
          <p:nvPr/>
        </p:nvSpPr>
        <p:spPr>
          <a:xfrm>
            <a:off x="10597737" y="4956967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99D2B4A-D88B-46E3-B850-272AF57FB25A}"/>
              </a:ext>
            </a:extLst>
          </p:cNvPr>
          <p:cNvCxnSpPr>
            <a:cxnSpLocks/>
            <a:stCxn id="184" idx="4"/>
            <a:endCxn id="95" idx="0"/>
          </p:cNvCxnSpPr>
          <p:nvPr/>
        </p:nvCxnSpPr>
        <p:spPr>
          <a:xfrm flipH="1">
            <a:off x="8249373" y="4469420"/>
            <a:ext cx="9525" cy="502520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연결자 94">
            <a:extLst>
              <a:ext uri="{FF2B5EF4-FFF2-40B4-BE49-F238E27FC236}">
                <a16:creationId xmlns:a16="http://schemas.microsoft.com/office/drawing/2014/main" id="{45BDA0D8-5F6B-46EA-956C-1C3A28195166}"/>
              </a:ext>
            </a:extLst>
          </p:cNvPr>
          <p:cNvSpPr/>
          <p:nvPr/>
        </p:nvSpPr>
        <p:spPr>
          <a:xfrm>
            <a:off x="7845711" y="497194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BF4933D-79C4-4515-9694-3EC5D00424B1}"/>
              </a:ext>
            </a:extLst>
          </p:cNvPr>
          <p:cNvCxnSpPr>
            <a:cxnSpLocks/>
            <a:stCxn id="180" idx="4"/>
            <a:endCxn id="93" idx="0"/>
          </p:cNvCxnSpPr>
          <p:nvPr/>
        </p:nvCxnSpPr>
        <p:spPr>
          <a:xfrm>
            <a:off x="6863806" y="3173705"/>
            <a:ext cx="8678" cy="447620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5144EEEE-7C2B-43F3-A9FD-78E5E4C2088C}"/>
              </a:ext>
            </a:extLst>
          </p:cNvPr>
          <p:cNvSpPr/>
          <p:nvPr/>
        </p:nvSpPr>
        <p:spPr>
          <a:xfrm>
            <a:off x="6468822" y="362132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35A4C6A-FD73-46D5-9224-DB702728EBA0}"/>
              </a:ext>
            </a:extLst>
          </p:cNvPr>
          <p:cNvCxnSpPr>
            <a:cxnSpLocks/>
            <a:stCxn id="181" idx="4"/>
            <a:endCxn id="183" idx="0"/>
          </p:cNvCxnSpPr>
          <p:nvPr/>
        </p:nvCxnSpPr>
        <p:spPr>
          <a:xfrm flipH="1">
            <a:off x="5554668" y="4485560"/>
            <a:ext cx="20225" cy="547309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81248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Tree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562C19F8-039B-480C-9AE8-FB3D4D2C3EB9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52302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 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CE882C2-5275-4DC2-AC56-F3E14811B171}"/>
              </a:ext>
            </a:extLst>
          </p:cNvPr>
          <p:cNvCxnSpPr>
            <a:stCxn id="178" idx="3"/>
            <a:endCxn id="182" idx="7"/>
          </p:cNvCxnSpPr>
          <p:nvPr/>
        </p:nvCxnSpPr>
        <p:spPr>
          <a:xfrm flipH="1">
            <a:off x="4586595" y="1833864"/>
            <a:ext cx="3373361" cy="325993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B64E692E-C8D0-42BF-8010-C2541D439033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8530819" y="1833864"/>
            <a:ext cx="2296939" cy="205555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순서도: 연결자 177">
            <a:extLst>
              <a:ext uri="{FF2B5EF4-FFF2-40B4-BE49-F238E27FC236}">
                <a16:creationId xmlns:a16="http://schemas.microsoft.com/office/drawing/2014/main" id="{E63C8720-C622-4447-897A-D4370B375008}"/>
              </a:ext>
            </a:extLst>
          </p:cNvPr>
          <p:cNvSpPr/>
          <p:nvPr/>
        </p:nvSpPr>
        <p:spPr>
          <a:xfrm>
            <a:off x="7841726" y="112363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순서도: 연결자 178">
            <a:extLst>
              <a:ext uri="{FF2B5EF4-FFF2-40B4-BE49-F238E27FC236}">
                <a16:creationId xmlns:a16="http://schemas.microsoft.com/office/drawing/2014/main" id="{F67F1CF7-E247-48C4-B8BF-73DDEFE5ACEB}"/>
              </a:ext>
            </a:extLst>
          </p:cNvPr>
          <p:cNvSpPr/>
          <p:nvPr/>
        </p:nvSpPr>
        <p:spPr>
          <a:xfrm>
            <a:off x="9289137" y="234161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순서도: 연결자 179">
            <a:extLst>
              <a:ext uri="{FF2B5EF4-FFF2-40B4-BE49-F238E27FC236}">
                <a16:creationId xmlns:a16="http://schemas.microsoft.com/office/drawing/2014/main" id="{51137FB6-3D36-496C-B2DB-46C994FA40E0}"/>
              </a:ext>
            </a:extLst>
          </p:cNvPr>
          <p:cNvSpPr/>
          <p:nvPr/>
        </p:nvSpPr>
        <p:spPr>
          <a:xfrm>
            <a:off x="6460144" y="234161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4BCEC147-08F6-4088-9D98-1684AC7A7880}"/>
              </a:ext>
            </a:extLst>
          </p:cNvPr>
          <p:cNvSpPr/>
          <p:nvPr/>
        </p:nvSpPr>
        <p:spPr>
          <a:xfrm>
            <a:off x="5171231" y="365347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순서도: 연결자 181">
            <a:extLst>
              <a:ext uri="{FF2B5EF4-FFF2-40B4-BE49-F238E27FC236}">
                <a16:creationId xmlns:a16="http://schemas.microsoft.com/office/drawing/2014/main" id="{0C385A6D-E9A2-4D50-9B93-FBB80BD757CE}"/>
              </a:ext>
            </a:extLst>
          </p:cNvPr>
          <p:cNvSpPr/>
          <p:nvPr/>
        </p:nvSpPr>
        <p:spPr>
          <a:xfrm>
            <a:off x="3897502" y="497194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BBF70E58-9084-4998-8A0C-8968356566D2}"/>
              </a:ext>
            </a:extLst>
          </p:cNvPr>
          <p:cNvSpPr/>
          <p:nvPr/>
        </p:nvSpPr>
        <p:spPr>
          <a:xfrm>
            <a:off x="5151006" y="5032869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연결자 183">
            <a:extLst>
              <a:ext uri="{FF2B5EF4-FFF2-40B4-BE49-F238E27FC236}">
                <a16:creationId xmlns:a16="http://schemas.microsoft.com/office/drawing/2014/main" id="{C0209113-5E28-4808-9CF0-5B95D0258545}"/>
              </a:ext>
            </a:extLst>
          </p:cNvPr>
          <p:cNvSpPr/>
          <p:nvPr/>
        </p:nvSpPr>
        <p:spPr>
          <a:xfrm>
            <a:off x="7855236" y="363733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연결자 184">
            <a:extLst>
              <a:ext uri="{FF2B5EF4-FFF2-40B4-BE49-F238E27FC236}">
                <a16:creationId xmlns:a16="http://schemas.microsoft.com/office/drawing/2014/main" id="{24913128-6188-4B7B-8F09-AD030195BE81}"/>
              </a:ext>
            </a:extLst>
          </p:cNvPr>
          <p:cNvSpPr/>
          <p:nvPr/>
        </p:nvSpPr>
        <p:spPr>
          <a:xfrm>
            <a:off x="10591298" y="365347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A8F8F33-5030-4D1E-8C34-99221D659E1F}"/>
              </a:ext>
            </a:extLst>
          </p:cNvPr>
          <p:cNvCxnSpPr>
            <a:cxnSpLocks/>
            <a:stCxn id="185" idx="3"/>
            <a:endCxn id="204" idx="7"/>
          </p:cNvCxnSpPr>
          <p:nvPr/>
        </p:nvCxnSpPr>
        <p:spPr>
          <a:xfrm flipH="1">
            <a:off x="9978230" y="4363703"/>
            <a:ext cx="731298" cy="68319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순서도: 연결자 203">
            <a:extLst>
              <a:ext uri="{FF2B5EF4-FFF2-40B4-BE49-F238E27FC236}">
                <a16:creationId xmlns:a16="http://schemas.microsoft.com/office/drawing/2014/main" id="{FE0DCF11-1ADA-4C15-B6C8-AA0BC768CE8F}"/>
              </a:ext>
            </a:extLst>
          </p:cNvPr>
          <p:cNvSpPr/>
          <p:nvPr/>
        </p:nvSpPr>
        <p:spPr>
          <a:xfrm>
            <a:off x="9289137" y="492504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A8DB55B-10BE-42C6-9085-00F5D2F3E42E}"/>
              </a:ext>
            </a:extLst>
          </p:cNvPr>
          <p:cNvCxnSpPr>
            <a:cxnSpLocks/>
            <a:stCxn id="180" idx="5"/>
            <a:endCxn id="184" idx="1"/>
          </p:cNvCxnSpPr>
          <p:nvPr/>
        </p:nvCxnSpPr>
        <p:spPr>
          <a:xfrm>
            <a:off x="7149237" y="3051848"/>
            <a:ext cx="824229" cy="70733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부제목 2">
            <a:extLst>
              <a:ext uri="{FF2B5EF4-FFF2-40B4-BE49-F238E27FC236}">
                <a16:creationId xmlns:a16="http://schemas.microsoft.com/office/drawing/2014/main" id="{A5A8DBCC-8D83-4D4F-AA34-45917B782DE8}"/>
              </a:ext>
            </a:extLst>
          </p:cNvPr>
          <p:cNvSpPr txBox="1">
            <a:spLocks/>
          </p:cNvSpPr>
          <p:nvPr/>
        </p:nvSpPr>
        <p:spPr>
          <a:xfrm>
            <a:off x="354179" y="2502387"/>
            <a:ext cx="3036088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순환이 없는 방향 그래프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91C3BB-3F1B-4531-B6D0-7271F1F0A582}"/>
              </a:ext>
            </a:extLst>
          </p:cNvPr>
          <p:cNvCxnSpPr>
            <a:cxnSpLocks/>
          </p:cNvCxnSpPr>
          <p:nvPr/>
        </p:nvCxnSpPr>
        <p:spPr>
          <a:xfrm flipH="1">
            <a:off x="5919588" y="3114322"/>
            <a:ext cx="721724" cy="704663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7150323-8DD5-4DE1-8E25-B3F1D4342103}"/>
              </a:ext>
            </a:extLst>
          </p:cNvPr>
          <p:cNvCxnSpPr>
            <a:cxnSpLocks/>
          </p:cNvCxnSpPr>
          <p:nvPr/>
        </p:nvCxnSpPr>
        <p:spPr>
          <a:xfrm flipH="1">
            <a:off x="7243293" y="1829023"/>
            <a:ext cx="721724" cy="704663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11D4D5-2A8C-402F-BC42-5E4F7D3BE0B2}"/>
              </a:ext>
            </a:extLst>
          </p:cNvPr>
          <p:cNvCxnSpPr>
            <a:cxnSpLocks/>
          </p:cNvCxnSpPr>
          <p:nvPr/>
        </p:nvCxnSpPr>
        <p:spPr>
          <a:xfrm>
            <a:off x="8526194" y="1848223"/>
            <a:ext cx="810869" cy="692980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ADEABAF-950F-415D-9A1E-CAF3C3450064}"/>
              </a:ext>
            </a:extLst>
          </p:cNvPr>
          <p:cNvCxnSpPr>
            <a:cxnSpLocks/>
          </p:cNvCxnSpPr>
          <p:nvPr/>
        </p:nvCxnSpPr>
        <p:spPr>
          <a:xfrm>
            <a:off x="9918333" y="3083492"/>
            <a:ext cx="802680" cy="723479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B1C253-B023-4975-9548-1841FCAF51F8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7153728" y="3051848"/>
            <a:ext cx="819738" cy="707339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F44A00-C247-4287-BD77-D8286E34ECDA}"/>
              </a:ext>
            </a:extLst>
          </p:cNvPr>
          <p:cNvCxnSpPr>
            <a:cxnSpLocks/>
          </p:cNvCxnSpPr>
          <p:nvPr/>
        </p:nvCxnSpPr>
        <p:spPr>
          <a:xfrm flipH="1">
            <a:off x="9973179" y="4373299"/>
            <a:ext cx="731298" cy="683891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F560C7C-091E-4059-BD9E-6BF7E6DF122C}"/>
              </a:ext>
            </a:extLst>
          </p:cNvPr>
          <p:cNvCxnSpPr>
            <a:cxnSpLocks/>
            <a:endCxn id="182" idx="7"/>
          </p:cNvCxnSpPr>
          <p:nvPr/>
        </p:nvCxnSpPr>
        <p:spPr>
          <a:xfrm flipH="1">
            <a:off x="4586595" y="4386804"/>
            <a:ext cx="721214" cy="706993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1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6ADA05CB-52BD-496E-9ECD-27B711B4B8A5}"/>
              </a:ext>
            </a:extLst>
          </p:cNvPr>
          <p:cNvCxnSpPr>
            <a:cxnSpLocks/>
            <a:endCxn id="235" idx="0"/>
          </p:cNvCxnSpPr>
          <p:nvPr/>
        </p:nvCxnSpPr>
        <p:spPr>
          <a:xfrm>
            <a:off x="6080125" y="4329973"/>
            <a:ext cx="16333" cy="682382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순서도: 연결자 284">
            <a:extLst>
              <a:ext uri="{FF2B5EF4-FFF2-40B4-BE49-F238E27FC236}">
                <a16:creationId xmlns:a16="http://schemas.microsoft.com/office/drawing/2014/main" id="{5BA40817-C4B5-4F89-86C9-9179F6535F5B}"/>
              </a:ext>
            </a:extLst>
          </p:cNvPr>
          <p:cNvSpPr/>
          <p:nvPr/>
        </p:nvSpPr>
        <p:spPr>
          <a:xfrm>
            <a:off x="5693033" y="501235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순서도: 연결자 222">
            <a:extLst>
              <a:ext uri="{FF2B5EF4-FFF2-40B4-BE49-F238E27FC236}">
                <a16:creationId xmlns:a16="http://schemas.microsoft.com/office/drawing/2014/main" id="{3CC8B912-03E5-4EDF-A255-1D1F33162ECC}"/>
              </a:ext>
            </a:extLst>
          </p:cNvPr>
          <p:cNvSpPr/>
          <p:nvPr/>
        </p:nvSpPr>
        <p:spPr>
          <a:xfrm>
            <a:off x="5705707" y="1149019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81248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Tree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562C19F8-039B-480C-9AE8-FB3D4D2C3EB9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431657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5 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CE882C2-5275-4DC2-AC56-F3E14811B171}"/>
              </a:ext>
            </a:extLst>
          </p:cNvPr>
          <p:cNvCxnSpPr>
            <a:cxnSpLocks/>
            <a:stCxn id="178" idx="3"/>
            <a:endCxn id="233" idx="7"/>
          </p:cNvCxnSpPr>
          <p:nvPr/>
        </p:nvCxnSpPr>
        <p:spPr>
          <a:xfrm flipH="1">
            <a:off x="2448702" y="1859252"/>
            <a:ext cx="3373361" cy="327496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B64E692E-C8D0-42BF-8010-C2541D439033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6392926" y="1859252"/>
            <a:ext cx="2296939" cy="205555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70EB2A5-C5A3-4F7D-8963-24D08E748B65}"/>
              </a:ext>
            </a:extLst>
          </p:cNvPr>
          <p:cNvCxnSpPr>
            <a:stCxn id="181" idx="5"/>
            <a:endCxn id="183" idx="1"/>
          </p:cNvCxnSpPr>
          <p:nvPr/>
        </p:nvCxnSpPr>
        <p:spPr>
          <a:xfrm>
            <a:off x="3722431" y="4389091"/>
            <a:ext cx="813408" cy="74512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순서도: 연결자 177">
            <a:extLst>
              <a:ext uri="{FF2B5EF4-FFF2-40B4-BE49-F238E27FC236}">
                <a16:creationId xmlns:a16="http://schemas.microsoft.com/office/drawing/2014/main" id="{E63C8720-C622-4447-897A-D4370B375008}"/>
              </a:ext>
            </a:extLst>
          </p:cNvPr>
          <p:cNvSpPr/>
          <p:nvPr/>
        </p:nvSpPr>
        <p:spPr>
          <a:xfrm>
            <a:off x="5703833" y="1149019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순서도: 연결자 178">
            <a:extLst>
              <a:ext uri="{FF2B5EF4-FFF2-40B4-BE49-F238E27FC236}">
                <a16:creationId xmlns:a16="http://schemas.microsoft.com/office/drawing/2014/main" id="{F67F1CF7-E247-48C4-B8BF-73DDEFE5ACEB}"/>
              </a:ext>
            </a:extLst>
          </p:cNvPr>
          <p:cNvSpPr/>
          <p:nvPr/>
        </p:nvSpPr>
        <p:spPr>
          <a:xfrm>
            <a:off x="7151244" y="2367003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순서도: 연결자 179">
            <a:extLst>
              <a:ext uri="{FF2B5EF4-FFF2-40B4-BE49-F238E27FC236}">
                <a16:creationId xmlns:a16="http://schemas.microsoft.com/office/drawing/2014/main" id="{51137FB6-3D36-496C-B2DB-46C994FA40E0}"/>
              </a:ext>
            </a:extLst>
          </p:cNvPr>
          <p:cNvSpPr/>
          <p:nvPr/>
        </p:nvSpPr>
        <p:spPr>
          <a:xfrm>
            <a:off x="4322251" y="2367003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4BCEC147-08F6-4088-9D98-1684AC7A7880}"/>
              </a:ext>
            </a:extLst>
          </p:cNvPr>
          <p:cNvSpPr/>
          <p:nvPr/>
        </p:nvSpPr>
        <p:spPr>
          <a:xfrm>
            <a:off x="3033338" y="3678858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순서도: 연결자 181">
            <a:extLst>
              <a:ext uri="{FF2B5EF4-FFF2-40B4-BE49-F238E27FC236}">
                <a16:creationId xmlns:a16="http://schemas.microsoft.com/office/drawing/2014/main" id="{0C385A6D-E9A2-4D50-9B93-FBB80BD757CE}"/>
              </a:ext>
            </a:extLst>
          </p:cNvPr>
          <p:cNvSpPr/>
          <p:nvPr/>
        </p:nvSpPr>
        <p:spPr>
          <a:xfrm>
            <a:off x="1759609" y="501235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BBF70E58-9084-4998-8A0C-8968356566D2}"/>
              </a:ext>
            </a:extLst>
          </p:cNvPr>
          <p:cNvSpPr/>
          <p:nvPr/>
        </p:nvSpPr>
        <p:spPr>
          <a:xfrm>
            <a:off x="4417609" y="501235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연결자 183">
            <a:extLst>
              <a:ext uri="{FF2B5EF4-FFF2-40B4-BE49-F238E27FC236}">
                <a16:creationId xmlns:a16="http://schemas.microsoft.com/office/drawing/2014/main" id="{C0209113-5E28-4808-9CF0-5B95D0258545}"/>
              </a:ext>
            </a:extLst>
          </p:cNvPr>
          <p:cNvSpPr/>
          <p:nvPr/>
        </p:nvSpPr>
        <p:spPr>
          <a:xfrm>
            <a:off x="5694257" y="3691742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연결자 184">
            <a:extLst>
              <a:ext uri="{FF2B5EF4-FFF2-40B4-BE49-F238E27FC236}">
                <a16:creationId xmlns:a16="http://schemas.microsoft.com/office/drawing/2014/main" id="{24913128-6188-4B7B-8F09-AD030195BE81}"/>
              </a:ext>
            </a:extLst>
          </p:cNvPr>
          <p:cNvSpPr/>
          <p:nvPr/>
        </p:nvSpPr>
        <p:spPr>
          <a:xfrm>
            <a:off x="8453405" y="3678858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A8F8F33-5030-4D1E-8C34-99221D659E1F}"/>
              </a:ext>
            </a:extLst>
          </p:cNvPr>
          <p:cNvCxnSpPr>
            <a:cxnSpLocks/>
            <a:stCxn id="185" idx="3"/>
            <a:endCxn id="204" idx="7"/>
          </p:cNvCxnSpPr>
          <p:nvPr/>
        </p:nvCxnSpPr>
        <p:spPr>
          <a:xfrm flipH="1">
            <a:off x="7840337" y="4389091"/>
            <a:ext cx="731298" cy="74512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순서도: 연결자 203">
            <a:extLst>
              <a:ext uri="{FF2B5EF4-FFF2-40B4-BE49-F238E27FC236}">
                <a16:creationId xmlns:a16="http://schemas.microsoft.com/office/drawing/2014/main" id="{FE0DCF11-1ADA-4C15-B6C8-AA0BC768CE8F}"/>
              </a:ext>
            </a:extLst>
          </p:cNvPr>
          <p:cNvSpPr/>
          <p:nvPr/>
        </p:nvSpPr>
        <p:spPr>
          <a:xfrm>
            <a:off x="7151244" y="501235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A8DB55B-10BE-42C6-9085-00F5D2F3E42E}"/>
              </a:ext>
            </a:extLst>
          </p:cNvPr>
          <p:cNvCxnSpPr>
            <a:cxnSpLocks/>
            <a:stCxn id="180" idx="5"/>
            <a:endCxn id="184" idx="1"/>
          </p:cNvCxnSpPr>
          <p:nvPr/>
        </p:nvCxnSpPr>
        <p:spPr>
          <a:xfrm>
            <a:off x="5011344" y="3077236"/>
            <a:ext cx="801143" cy="73636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부제목 2">
            <a:extLst>
              <a:ext uri="{FF2B5EF4-FFF2-40B4-BE49-F238E27FC236}">
                <a16:creationId xmlns:a16="http://schemas.microsoft.com/office/drawing/2014/main" id="{A5A8DBCC-8D83-4D4F-AA34-45917B782DE8}"/>
              </a:ext>
            </a:extLst>
          </p:cNvPr>
          <p:cNvSpPr txBox="1">
            <a:spLocks/>
          </p:cNvSpPr>
          <p:nvPr/>
        </p:nvSpPr>
        <p:spPr>
          <a:xfrm>
            <a:off x="10313010" y="1344592"/>
            <a:ext cx="564514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root</a:t>
            </a: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3F4026E5-FC4A-495B-9FF2-20B30D4D68A2}"/>
              </a:ext>
            </a:extLst>
          </p:cNvPr>
          <p:cNvCxnSpPr>
            <a:cxnSpLocks/>
          </p:cNvCxnSpPr>
          <p:nvPr/>
        </p:nvCxnSpPr>
        <p:spPr>
          <a:xfrm flipV="1">
            <a:off x="6765354" y="1575424"/>
            <a:ext cx="3276788" cy="1996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순서도: 연결자 223">
            <a:extLst>
              <a:ext uri="{FF2B5EF4-FFF2-40B4-BE49-F238E27FC236}">
                <a16:creationId xmlns:a16="http://schemas.microsoft.com/office/drawing/2014/main" id="{92ACBF1C-4044-49EF-B85B-B5DF8790AB63}"/>
              </a:ext>
            </a:extLst>
          </p:cNvPr>
          <p:cNvSpPr/>
          <p:nvPr/>
        </p:nvSpPr>
        <p:spPr>
          <a:xfrm>
            <a:off x="5699496" y="1149019"/>
            <a:ext cx="807323" cy="832090"/>
          </a:xfrm>
          <a:prstGeom prst="flowChartConnector">
            <a:avLst/>
          </a:prstGeom>
          <a:solidFill>
            <a:schemeClr val="bg2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순서도: 연결자 224">
            <a:extLst>
              <a:ext uri="{FF2B5EF4-FFF2-40B4-BE49-F238E27FC236}">
                <a16:creationId xmlns:a16="http://schemas.microsoft.com/office/drawing/2014/main" id="{AFA75A1E-879B-48A0-9F92-F399D8B9FFD5}"/>
              </a:ext>
            </a:extLst>
          </p:cNvPr>
          <p:cNvSpPr/>
          <p:nvPr/>
        </p:nvSpPr>
        <p:spPr>
          <a:xfrm>
            <a:off x="1759609" y="5012355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순서도: 연결자 225">
            <a:extLst>
              <a:ext uri="{FF2B5EF4-FFF2-40B4-BE49-F238E27FC236}">
                <a16:creationId xmlns:a16="http://schemas.microsoft.com/office/drawing/2014/main" id="{678462A4-2C35-4F39-ADAD-AC709DB98237}"/>
              </a:ext>
            </a:extLst>
          </p:cNvPr>
          <p:cNvSpPr/>
          <p:nvPr/>
        </p:nvSpPr>
        <p:spPr>
          <a:xfrm>
            <a:off x="4417609" y="5012355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순서도: 연결자 226">
            <a:extLst>
              <a:ext uri="{FF2B5EF4-FFF2-40B4-BE49-F238E27FC236}">
                <a16:creationId xmlns:a16="http://schemas.microsoft.com/office/drawing/2014/main" id="{0FA0C055-B1D5-470F-A7D7-60CDECB0BE60}"/>
              </a:ext>
            </a:extLst>
          </p:cNvPr>
          <p:cNvSpPr/>
          <p:nvPr/>
        </p:nvSpPr>
        <p:spPr>
          <a:xfrm>
            <a:off x="5696009" y="5012355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순서도: 연결자 227">
            <a:extLst>
              <a:ext uri="{FF2B5EF4-FFF2-40B4-BE49-F238E27FC236}">
                <a16:creationId xmlns:a16="http://schemas.microsoft.com/office/drawing/2014/main" id="{B6DCF3BB-ABA4-42F1-9347-93F1D159D191}"/>
              </a:ext>
            </a:extLst>
          </p:cNvPr>
          <p:cNvSpPr/>
          <p:nvPr/>
        </p:nvSpPr>
        <p:spPr>
          <a:xfrm>
            <a:off x="7151244" y="5012355"/>
            <a:ext cx="807323" cy="832090"/>
          </a:xfrm>
          <a:prstGeom prst="flowChartConnector">
            <a:avLst/>
          </a:prstGeom>
          <a:solidFill>
            <a:srgbClr val="FF6969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FACD8BF0-7BC2-4665-B4EA-72C3CAD13518}"/>
              </a:ext>
            </a:extLst>
          </p:cNvPr>
          <p:cNvCxnSpPr>
            <a:cxnSpLocks/>
          </p:cNvCxnSpPr>
          <p:nvPr/>
        </p:nvCxnSpPr>
        <p:spPr>
          <a:xfrm>
            <a:off x="8403748" y="5355922"/>
            <a:ext cx="163839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부제목 2">
            <a:extLst>
              <a:ext uri="{FF2B5EF4-FFF2-40B4-BE49-F238E27FC236}">
                <a16:creationId xmlns:a16="http://schemas.microsoft.com/office/drawing/2014/main" id="{BB7A259F-C2F7-4769-955F-A17514DC556E}"/>
              </a:ext>
            </a:extLst>
          </p:cNvPr>
          <p:cNvSpPr txBox="1">
            <a:spLocks/>
          </p:cNvSpPr>
          <p:nvPr/>
        </p:nvSpPr>
        <p:spPr>
          <a:xfrm>
            <a:off x="10313010" y="5119185"/>
            <a:ext cx="496996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leaf</a:t>
            </a:r>
          </a:p>
        </p:txBody>
      </p:sp>
      <p:sp>
        <p:nvSpPr>
          <p:cNvPr id="233" name="순서도: 연결자 232">
            <a:extLst>
              <a:ext uri="{FF2B5EF4-FFF2-40B4-BE49-F238E27FC236}">
                <a16:creationId xmlns:a16="http://schemas.microsoft.com/office/drawing/2014/main" id="{181D3B35-EC5C-4A4B-B9EB-671E0D7B97FE}"/>
              </a:ext>
            </a:extLst>
          </p:cNvPr>
          <p:cNvSpPr/>
          <p:nvPr/>
        </p:nvSpPr>
        <p:spPr>
          <a:xfrm>
            <a:off x="1759609" y="5012355"/>
            <a:ext cx="807323" cy="832090"/>
          </a:xfrm>
          <a:prstGeom prst="flowChartConnector">
            <a:avLst/>
          </a:prstGeom>
          <a:solidFill>
            <a:schemeClr val="bg2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27B20E42-1986-4941-A011-CC5FC4CEFE32}"/>
              </a:ext>
            </a:extLst>
          </p:cNvPr>
          <p:cNvSpPr/>
          <p:nvPr/>
        </p:nvSpPr>
        <p:spPr>
          <a:xfrm>
            <a:off x="4417609" y="5012355"/>
            <a:ext cx="807323" cy="832090"/>
          </a:xfrm>
          <a:prstGeom prst="flowChartConnector">
            <a:avLst/>
          </a:prstGeom>
          <a:solidFill>
            <a:schemeClr val="bg2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순서도: 연결자 234">
            <a:extLst>
              <a:ext uri="{FF2B5EF4-FFF2-40B4-BE49-F238E27FC236}">
                <a16:creationId xmlns:a16="http://schemas.microsoft.com/office/drawing/2014/main" id="{D5153E64-361F-4597-BD02-DEAB600B5D47}"/>
              </a:ext>
            </a:extLst>
          </p:cNvPr>
          <p:cNvSpPr/>
          <p:nvPr/>
        </p:nvSpPr>
        <p:spPr>
          <a:xfrm>
            <a:off x="5692796" y="5012355"/>
            <a:ext cx="807323" cy="832090"/>
          </a:xfrm>
          <a:prstGeom prst="flowChartConnector">
            <a:avLst/>
          </a:prstGeom>
          <a:solidFill>
            <a:schemeClr val="bg2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순서도: 연결자 235">
            <a:extLst>
              <a:ext uri="{FF2B5EF4-FFF2-40B4-BE49-F238E27FC236}">
                <a16:creationId xmlns:a16="http://schemas.microsoft.com/office/drawing/2014/main" id="{8406F9BC-A365-47EE-A782-CEAD123A8A0F}"/>
              </a:ext>
            </a:extLst>
          </p:cNvPr>
          <p:cNvSpPr/>
          <p:nvPr/>
        </p:nvSpPr>
        <p:spPr>
          <a:xfrm>
            <a:off x="7151244" y="5012355"/>
            <a:ext cx="807323" cy="832090"/>
          </a:xfrm>
          <a:prstGeom prst="flowChartConnector">
            <a:avLst/>
          </a:prstGeom>
          <a:solidFill>
            <a:schemeClr val="bg2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B9D9D156-2334-4A0E-9191-954EB9A77651}"/>
              </a:ext>
            </a:extLst>
          </p:cNvPr>
          <p:cNvSpPr/>
          <p:nvPr/>
        </p:nvSpPr>
        <p:spPr>
          <a:xfrm>
            <a:off x="1634080" y="3527245"/>
            <a:ext cx="3663631" cy="249493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22B3065-1042-454B-960B-B2470176059D}"/>
              </a:ext>
            </a:extLst>
          </p:cNvPr>
          <p:cNvCxnSpPr>
            <a:cxnSpLocks/>
          </p:cNvCxnSpPr>
          <p:nvPr/>
        </p:nvCxnSpPr>
        <p:spPr>
          <a:xfrm>
            <a:off x="1266605" y="3602998"/>
            <a:ext cx="40402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부제목 2">
            <a:extLst>
              <a:ext uri="{FF2B5EF4-FFF2-40B4-BE49-F238E27FC236}">
                <a16:creationId xmlns:a16="http://schemas.microsoft.com/office/drawing/2014/main" id="{40F2BC7E-17AD-41F4-ABAC-ABB00F252663}"/>
              </a:ext>
            </a:extLst>
          </p:cNvPr>
          <p:cNvSpPr txBox="1">
            <a:spLocks/>
          </p:cNvSpPr>
          <p:nvPr/>
        </p:nvSpPr>
        <p:spPr>
          <a:xfrm>
            <a:off x="579359" y="3399708"/>
            <a:ext cx="500137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sub</a:t>
            </a:r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53517B96-5D3D-4251-A116-DBAF2B31C703}"/>
              </a:ext>
            </a:extLst>
          </p:cNvPr>
          <p:cNvCxnSpPr/>
          <p:nvPr/>
        </p:nvCxnSpPr>
        <p:spPr>
          <a:xfrm>
            <a:off x="1322776" y="4069623"/>
            <a:ext cx="161092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ABFD8304-1808-44F2-9224-E0B8DE206E86}"/>
              </a:ext>
            </a:extLst>
          </p:cNvPr>
          <p:cNvCxnSpPr>
            <a:cxnSpLocks/>
            <a:endCxn id="233" idx="2"/>
          </p:cNvCxnSpPr>
          <p:nvPr/>
        </p:nvCxnSpPr>
        <p:spPr>
          <a:xfrm>
            <a:off x="1322776" y="5427711"/>
            <a:ext cx="436833" cy="68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DF2EB509-3347-4617-B10E-1E8A8E34237E}"/>
              </a:ext>
            </a:extLst>
          </p:cNvPr>
          <p:cNvSpPr txBox="1"/>
          <p:nvPr/>
        </p:nvSpPr>
        <p:spPr>
          <a:xfrm>
            <a:off x="282963" y="3804147"/>
            <a:ext cx="108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parent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1387739-7D41-439D-A259-2D6D0BF2224D}"/>
              </a:ext>
            </a:extLst>
          </p:cNvPr>
          <p:cNvSpPr txBox="1"/>
          <p:nvPr/>
        </p:nvSpPr>
        <p:spPr>
          <a:xfrm>
            <a:off x="414601" y="518094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74C8F448-E598-4C1F-ADE7-1FD6BF3CAD5B}"/>
              </a:ext>
            </a:extLst>
          </p:cNvPr>
          <p:cNvSpPr/>
          <p:nvPr/>
        </p:nvSpPr>
        <p:spPr>
          <a:xfrm>
            <a:off x="3033338" y="3678858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C5CF3569-617E-40E0-ACBD-B493556BCC75}"/>
              </a:ext>
            </a:extLst>
          </p:cNvPr>
          <p:cNvSpPr/>
          <p:nvPr/>
        </p:nvSpPr>
        <p:spPr>
          <a:xfrm>
            <a:off x="1769185" y="5012355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2FBF5369-E476-4A77-94BC-46A4D594CEE8}"/>
              </a:ext>
            </a:extLst>
          </p:cNvPr>
          <p:cNvSpPr/>
          <p:nvPr/>
        </p:nvSpPr>
        <p:spPr>
          <a:xfrm>
            <a:off x="4424210" y="5012355"/>
            <a:ext cx="807323" cy="83209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6DF88D2F-8D92-4B6E-A415-B46FECCF86ED}"/>
              </a:ext>
            </a:extLst>
          </p:cNvPr>
          <p:cNvCxnSpPr>
            <a:cxnSpLocks/>
            <a:endCxn id="263" idx="7"/>
          </p:cNvCxnSpPr>
          <p:nvPr/>
        </p:nvCxnSpPr>
        <p:spPr>
          <a:xfrm flipH="1">
            <a:off x="2458278" y="4410650"/>
            <a:ext cx="721724" cy="723562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B9F85EA7-C26C-4AD3-8B5C-8CEA559E97D3}"/>
              </a:ext>
            </a:extLst>
          </p:cNvPr>
          <p:cNvCxnSpPr>
            <a:cxnSpLocks/>
          </p:cNvCxnSpPr>
          <p:nvPr/>
        </p:nvCxnSpPr>
        <p:spPr>
          <a:xfrm flipH="1">
            <a:off x="3781983" y="3125351"/>
            <a:ext cx="721724" cy="704663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9BBDA25C-BD9B-4BE3-9F02-4EAE5A5CF901}"/>
              </a:ext>
            </a:extLst>
          </p:cNvPr>
          <p:cNvCxnSpPr>
            <a:cxnSpLocks/>
          </p:cNvCxnSpPr>
          <p:nvPr/>
        </p:nvCxnSpPr>
        <p:spPr>
          <a:xfrm flipH="1">
            <a:off x="5105688" y="1840052"/>
            <a:ext cx="721724" cy="704663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A87989D7-C5AF-4652-8FE2-4FE791494272}"/>
              </a:ext>
            </a:extLst>
          </p:cNvPr>
          <p:cNvCxnSpPr>
            <a:cxnSpLocks/>
            <a:stCxn id="224" idx="5"/>
          </p:cNvCxnSpPr>
          <p:nvPr/>
        </p:nvCxnSpPr>
        <p:spPr>
          <a:xfrm>
            <a:off x="6388589" y="1859252"/>
            <a:ext cx="802680" cy="723479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01EE4C45-2E5D-4045-A461-56FEE73ED7C9}"/>
              </a:ext>
            </a:extLst>
          </p:cNvPr>
          <p:cNvCxnSpPr>
            <a:cxnSpLocks/>
          </p:cNvCxnSpPr>
          <p:nvPr/>
        </p:nvCxnSpPr>
        <p:spPr>
          <a:xfrm>
            <a:off x="7780728" y="3094521"/>
            <a:ext cx="802680" cy="723479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FA3D8C76-4457-49A8-B9C0-0B8033F47F16}"/>
              </a:ext>
            </a:extLst>
          </p:cNvPr>
          <p:cNvCxnSpPr>
            <a:cxnSpLocks/>
          </p:cNvCxnSpPr>
          <p:nvPr/>
        </p:nvCxnSpPr>
        <p:spPr>
          <a:xfrm>
            <a:off x="5040403" y="3087245"/>
            <a:ext cx="752083" cy="713470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B603ADDD-9547-40E5-9F6B-66FC221A0385}"/>
              </a:ext>
            </a:extLst>
          </p:cNvPr>
          <p:cNvCxnSpPr>
            <a:cxnSpLocks/>
          </p:cNvCxnSpPr>
          <p:nvPr/>
        </p:nvCxnSpPr>
        <p:spPr>
          <a:xfrm>
            <a:off x="3722719" y="4398188"/>
            <a:ext cx="802680" cy="723479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C51BAFE6-D406-455D-9443-44FB0CD3580F}"/>
              </a:ext>
            </a:extLst>
          </p:cNvPr>
          <p:cNvCxnSpPr>
            <a:cxnSpLocks/>
            <a:stCxn id="185" idx="3"/>
            <a:endCxn id="236" idx="7"/>
          </p:cNvCxnSpPr>
          <p:nvPr/>
        </p:nvCxnSpPr>
        <p:spPr>
          <a:xfrm flipH="1">
            <a:off x="7840337" y="4389091"/>
            <a:ext cx="731298" cy="745121"/>
          </a:xfrm>
          <a:prstGeom prst="line">
            <a:avLst/>
          </a:prstGeom>
          <a:ln>
            <a:solidFill>
              <a:srgbClr val="445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6FF1D40F-FA57-4E2A-AD1B-A6FE3B3C8B49}"/>
              </a:ext>
            </a:extLst>
          </p:cNvPr>
          <p:cNvCxnSpPr>
            <a:cxnSpLocks/>
            <a:endCxn id="263" idx="7"/>
          </p:cNvCxnSpPr>
          <p:nvPr/>
        </p:nvCxnSpPr>
        <p:spPr>
          <a:xfrm flipH="1">
            <a:off x="2458278" y="4406778"/>
            <a:ext cx="725804" cy="72743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F588799-1F08-4E98-95AF-6CE36E08D796}"/>
              </a:ext>
            </a:extLst>
          </p:cNvPr>
          <p:cNvCxnSpPr>
            <a:cxnSpLocks/>
          </p:cNvCxnSpPr>
          <p:nvPr/>
        </p:nvCxnSpPr>
        <p:spPr>
          <a:xfrm>
            <a:off x="3720867" y="4384040"/>
            <a:ext cx="813953" cy="75710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7A00F46D-8A75-48CD-98BE-2E85542D1211}"/>
              </a:ext>
            </a:extLst>
          </p:cNvPr>
          <p:cNvCxnSpPr>
            <a:cxnSpLocks/>
          </p:cNvCxnSpPr>
          <p:nvPr/>
        </p:nvCxnSpPr>
        <p:spPr>
          <a:xfrm>
            <a:off x="8119069" y="3383759"/>
            <a:ext cx="20835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0E84100F-B568-4902-AC5C-6740CFD151CD}"/>
              </a:ext>
            </a:extLst>
          </p:cNvPr>
          <p:cNvSpPr txBox="1"/>
          <p:nvPr/>
        </p:nvSpPr>
        <p:spPr>
          <a:xfrm>
            <a:off x="10202644" y="319909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edge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8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216" grpId="0"/>
      <p:bldP spid="224" grpId="0" animBg="1"/>
      <p:bldP spid="225" grpId="0" animBg="1"/>
      <p:bldP spid="226" grpId="0" animBg="1"/>
      <p:bldP spid="227" grpId="0" animBg="1"/>
      <p:bldP spid="228" grpId="0" animBg="1"/>
      <p:bldP spid="232" grpId="0"/>
      <p:bldP spid="233" grpId="0" animBg="1"/>
      <p:bldP spid="234" grpId="0" animBg="1"/>
      <p:bldP spid="235" grpId="0" animBg="1"/>
      <p:bldP spid="236" grpId="0" animBg="1"/>
      <p:bldP spid="237" grpId="0" animBg="1"/>
      <p:bldP spid="240" grpId="0"/>
      <p:bldP spid="255" grpId="0"/>
      <p:bldP spid="256" grpId="0"/>
      <p:bldP spid="260" grpId="0" animBg="1"/>
      <p:bldP spid="263" grpId="0" animBg="1"/>
      <p:bldP spid="264" grpId="0" animBg="1"/>
      <p:bldP spid="2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부제목 2">
            <a:extLst>
              <a:ext uri="{FF2B5EF4-FFF2-40B4-BE49-F238E27FC236}">
                <a16:creationId xmlns:a16="http://schemas.microsoft.com/office/drawing/2014/main" id="{562C19F8-039B-480C-9AE8-FB3D4D2C3EB9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48455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CE882C2-5275-4DC2-AC56-F3E14811B171}"/>
              </a:ext>
            </a:extLst>
          </p:cNvPr>
          <p:cNvCxnSpPr>
            <a:stCxn id="178" idx="3"/>
            <a:endCxn id="182" idx="7"/>
          </p:cNvCxnSpPr>
          <p:nvPr/>
        </p:nvCxnSpPr>
        <p:spPr>
          <a:xfrm flipH="1">
            <a:off x="2449097" y="1841484"/>
            <a:ext cx="3373361" cy="325993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B64E692E-C8D0-42BF-8010-C2541D439033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6393321" y="1841484"/>
            <a:ext cx="2296939" cy="205555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70EB2A5-C5A3-4F7D-8963-24D08E748B65}"/>
              </a:ext>
            </a:extLst>
          </p:cNvPr>
          <p:cNvCxnSpPr>
            <a:stCxn id="181" idx="5"/>
            <a:endCxn id="183" idx="1"/>
          </p:cNvCxnSpPr>
          <p:nvPr/>
        </p:nvCxnSpPr>
        <p:spPr>
          <a:xfrm>
            <a:off x="3722826" y="4371323"/>
            <a:ext cx="813408" cy="73009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A8F8F33-5030-4D1E-8C34-99221D659E1F}"/>
              </a:ext>
            </a:extLst>
          </p:cNvPr>
          <p:cNvCxnSpPr>
            <a:cxnSpLocks/>
            <a:stCxn id="185" idx="3"/>
            <a:endCxn id="204" idx="7"/>
          </p:cNvCxnSpPr>
          <p:nvPr/>
        </p:nvCxnSpPr>
        <p:spPr>
          <a:xfrm flipH="1">
            <a:off x="7840732" y="4371323"/>
            <a:ext cx="731298" cy="68319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A8DB55B-10BE-42C6-9085-00F5D2F3E42E}"/>
              </a:ext>
            </a:extLst>
          </p:cNvPr>
          <p:cNvCxnSpPr>
            <a:cxnSpLocks/>
            <a:stCxn id="180" idx="5"/>
            <a:endCxn id="184" idx="1"/>
          </p:cNvCxnSpPr>
          <p:nvPr/>
        </p:nvCxnSpPr>
        <p:spPr>
          <a:xfrm>
            <a:off x="5011739" y="3059468"/>
            <a:ext cx="824229" cy="70733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91C3BB-3F1B-4531-B6D0-7271F1F0A582}"/>
              </a:ext>
            </a:extLst>
          </p:cNvPr>
          <p:cNvCxnSpPr>
            <a:cxnSpLocks/>
          </p:cNvCxnSpPr>
          <p:nvPr/>
        </p:nvCxnSpPr>
        <p:spPr>
          <a:xfrm flipH="1">
            <a:off x="3782090" y="3121942"/>
            <a:ext cx="721724" cy="7046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7150323-8DD5-4DE1-8E25-B3F1D4342103}"/>
              </a:ext>
            </a:extLst>
          </p:cNvPr>
          <p:cNvCxnSpPr>
            <a:cxnSpLocks/>
          </p:cNvCxnSpPr>
          <p:nvPr/>
        </p:nvCxnSpPr>
        <p:spPr>
          <a:xfrm flipH="1">
            <a:off x="5105795" y="1836643"/>
            <a:ext cx="721724" cy="7046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11D4D5-2A8C-402F-BC42-5E4F7D3BE0B2}"/>
              </a:ext>
            </a:extLst>
          </p:cNvPr>
          <p:cNvCxnSpPr>
            <a:cxnSpLocks/>
          </p:cNvCxnSpPr>
          <p:nvPr/>
        </p:nvCxnSpPr>
        <p:spPr>
          <a:xfrm>
            <a:off x="6388696" y="1855843"/>
            <a:ext cx="810869" cy="69298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ADEABAF-950F-415D-9A1E-CAF3C3450064}"/>
              </a:ext>
            </a:extLst>
          </p:cNvPr>
          <p:cNvCxnSpPr>
            <a:cxnSpLocks/>
          </p:cNvCxnSpPr>
          <p:nvPr/>
        </p:nvCxnSpPr>
        <p:spPr>
          <a:xfrm>
            <a:off x="7780835" y="3091112"/>
            <a:ext cx="802680" cy="72347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B1C253-B023-4975-9548-1841FCAF51F8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5016230" y="3059468"/>
            <a:ext cx="819738" cy="70733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35A4C6A-FD73-46D5-9224-DB702728EBA0}"/>
              </a:ext>
            </a:extLst>
          </p:cNvPr>
          <p:cNvCxnSpPr>
            <a:cxnSpLocks/>
          </p:cNvCxnSpPr>
          <p:nvPr/>
        </p:nvCxnSpPr>
        <p:spPr>
          <a:xfrm>
            <a:off x="3727636" y="4375967"/>
            <a:ext cx="802680" cy="72347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F44A00-C247-4287-BD77-D8286E34ECDA}"/>
              </a:ext>
            </a:extLst>
          </p:cNvPr>
          <p:cNvCxnSpPr>
            <a:cxnSpLocks/>
          </p:cNvCxnSpPr>
          <p:nvPr/>
        </p:nvCxnSpPr>
        <p:spPr>
          <a:xfrm flipH="1">
            <a:off x="7835681" y="4380919"/>
            <a:ext cx="731298" cy="6838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F560C7C-091E-4059-BD9E-6BF7E6DF122C}"/>
              </a:ext>
            </a:extLst>
          </p:cNvPr>
          <p:cNvCxnSpPr>
            <a:cxnSpLocks/>
            <a:endCxn id="182" idx="7"/>
          </p:cNvCxnSpPr>
          <p:nvPr/>
        </p:nvCxnSpPr>
        <p:spPr>
          <a:xfrm flipH="1">
            <a:off x="2449097" y="4394424"/>
            <a:ext cx="721214" cy="7069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2A3D938-404B-4DA3-9C7F-36DEEE98072B}"/>
              </a:ext>
            </a:extLst>
          </p:cNvPr>
          <p:cNvCxnSpPr>
            <a:cxnSpLocks/>
          </p:cNvCxnSpPr>
          <p:nvPr/>
        </p:nvCxnSpPr>
        <p:spPr>
          <a:xfrm>
            <a:off x="1540402" y="1557020"/>
            <a:ext cx="9318098" cy="0"/>
          </a:xfrm>
          <a:prstGeom prst="line">
            <a:avLst/>
          </a:prstGeom>
          <a:ln w="28575">
            <a:solidFill>
              <a:srgbClr val="C4D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A228094-2AB6-4F71-8853-B85D68550DBE}"/>
              </a:ext>
            </a:extLst>
          </p:cNvPr>
          <p:cNvCxnSpPr>
            <a:cxnSpLocks/>
          </p:cNvCxnSpPr>
          <p:nvPr/>
        </p:nvCxnSpPr>
        <p:spPr>
          <a:xfrm>
            <a:off x="1540402" y="2750820"/>
            <a:ext cx="9318098" cy="0"/>
          </a:xfrm>
          <a:prstGeom prst="line">
            <a:avLst/>
          </a:prstGeom>
          <a:ln w="28575">
            <a:solidFill>
              <a:srgbClr val="C4D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FA92DCA-8206-4F52-9063-F87679DCCA1D}"/>
              </a:ext>
            </a:extLst>
          </p:cNvPr>
          <p:cNvCxnSpPr>
            <a:cxnSpLocks/>
          </p:cNvCxnSpPr>
          <p:nvPr/>
        </p:nvCxnSpPr>
        <p:spPr>
          <a:xfrm>
            <a:off x="1540402" y="4058920"/>
            <a:ext cx="9308573" cy="0"/>
          </a:xfrm>
          <a:prstGeom prst="line">
            <a:avLst/>
          </a:prstGeom>
          <a:ln w="28575">
            <a:solidFill>
              <a:srgbClr val="C4D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6E2BBF-012A-4ED1-A2ED-DCB17380CB3B}"/>
              </a:ext>
            </a:extLst>
          </p:cNvPr>
          <p:cNvCxnSpPr>
            <a:cxnSpLocks/>
          </p:cNvCxnSpPr>
          <p:nvPr/>
        </p:nvCxnSpPr>
        <p:spPr>
          <a:xfrm>
            <a:off x="1540402" y="5367020"/>
            <a:ext cx="9318098" cy="0"/>
          </a:xfrm>
          <a:prstGeom prst="line">
            <a:avLst/>
          </a:prstGeom>
          <a:ln w="28575">
            <a:solidFill>
              <a:srgbClr val="C4D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순서도: 연결자 177">
            <a:extLst>
              <a:ext uri="{FF2B5EF4-FFF2-40B4-BE49-F238E27FC236}">
                <a16:creationId xmlns:a16="http://schemas.microsoft.com/office/drawing/2014/main" id="{E63C8720-C622-4447-897A-D4370B375008}"/>
              </a:ext>
            </a:extLst>
          </p:cNvPr>
          <p:cNvSpPr/>
          <p:nvPr/>
        </p:nvSpPr>
        <p:spPr>
          <a:xfrm>
            <a:off x="5704228" y="113125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순서도: 연결자 178">
            <a:extLst>
              <a:ext uri="{FF2B5EF4-FFF2-40B4-BE49-F238E27FC236}">
                <a16:creationId xmlns:a16="http://schemas.microsoft.com/office/drawing/2014/main" id="{F67F1CF7-E247-48C4-B8BF-73DDEFE5ACEB}"/>
              </a:ext>
            </a:extLst>
          </p:cNvPr>
          <p:cNvSpPr/>
          <p:nvPr/>
        </p:nvSpPr>
        <p:spPr>
          <a:xfrm>
            <a:off x="7151639" y="234923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순서도: 연결자 179">
            <a:extLst>
              <a:ext uri="{FF2B5EF4-FFF2-40B4-BE49-F238E27FC236}">
                <a16:creationId xmlns:a16="http://schemas.microsoft.com/office/drawing/2014/main" id="{51137FB6-3D36-496C-B2DB-46C994FA40E0}"/>
              </a:ext>
            </a:extLst>
          </p:cNvPr>
          <p:cNvSpPr/>
          <p:nvPr/>
        </p:nvSpPr>
        <p:spPr>
          <a:xfrm>
            <a:off x="4322646" y="234923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4BCEC147-08F6-4088-9D98-1684AC7A7880}"/>
              </a:ext>
            </a:extLst>
          </p:cNvPr>
          <p:cNvSpPr/>
          <p:nvPr/>
        </p:nvSpPr>
        <p:spPr>
          <a:xfrm>
            <a:off x="3033733" y="366109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순서도: 연결자 181">
            <a:extLst>
              <a:ext uri="{FF2B5EF4-FFF2-40B4-BE49-F238E27FC236}">
                <a16:creationId xmlns:a16="http://schemas.microsoft.com/office/drawing/2014/main" id="{0C385A6D-E9A2-4D50-9B93-FBB80BD757CE}"/>
              </a:ext>
            </a:extLst>
          </p:cNvPr>
          <p:cNvSpPr/>
          <p:nvPr/>
        </p:nvSpPr>
        <p:spPr>
          <a:xfrm>
            <a:off x="1760004" y="497956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BBF70E58-9084-4998-8A0C-8968356566D2}"/>
              </a:ext>
            </a:extLst>
          </p:cNvPr>
          <p:cNvSpPr/>
          <p:nvPr/>
        </p:nvSpPr>
        <p:spPr>
          <a:xfrm>
            <a:off x="4418004" y="497956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연결자 183">
            <a:extLst>
              <a:ext uri="{FF2B5EF4-FFF2-40B4-BE49-F238E27FC236}">
                <a16:creationId xmlns:a16="http://schemas.microsoft.com/office/drawing/2014/main" id="{C0209113-5E28-4808-9CF0-5B95D0258545}"/>
              </a:ext>
            </a:extLst>
          </p:cNvPr>
          <p:cNvSpPr/>
          <p:nvPr/>
        </p:nvSpPr>
        <p:spPr>
          <a:xfrm>
            <a:off x="5717738" y="364495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연결자 184">
            <a:extLst>
              <a:ext uri="{FF2B5EF4-FFF2-40B4-BE49-F238E27FC236}">
                <a16:creationId xmlns:a16="http://schemas.microsoft.com/office/drawing/2014/main" id="{24913128-6188-4B7B-8F09-AD030195BE81}"/>
              </a:ext>
            </a:extLst>
          </p:cNvPr>
          <p:cNvSpPr/>
          <p:nvPr/>
        </p:nvSpPr>
        <p:spPr>
          <a:xfrm>
            <a:off x="8453800" y="366109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순서도: 연결자 203">
            <a:extLst>
              <a:ext uri="{FF2B5EF4-FFF2-40B4-BE49-F238E27FC236}">
                <a16:creationId xmlns:a16="http://schemas.microsoft.com/office/drawing/2014/main" id="{FE0DCF11-1ADA-4C15-B6C8-AA0BC768CE8F}"/>
              </a:ext>
            </a:extLst>
          </p:cNvPr>
          <p:cNvSpPr/>
          <p:nvPr/>
        </p:nvSpPr>
        <p:spPr>
          <a:xfrm>
            <a:off x="7151639" y="493266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84EC224B-963D-4166-8D85-462D634CF45C}"/>
              </a:ext>
            </a:extLst>
          </p:cNvPr>
          <p:cNvSpPr txBox="1">
            <a:spLocks/>
          </p:cNvSpPr>
          <p:nvPr/>
        </p:nvSpPr>
        <p:spPr>
          <a:xfrm>
            <a:off x="401305" y="910335"/>
            <a:ext cx="804707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depth</a:t>
            </a:r>
          </a:p>
        </p:txBody>
      </p:sp>
      <p:sp>
        <p:nvSpPr>
          <p:cNvPr id="39" name="부제목 2">
            <a:extLst>
              <a:ext uri="{FF2B5EF4-FFF2-40B4-BE49-F238E27FC236}">
                <a16:creationId xmlns:a16="http://schemas.microsoft.com/office/drawing/2014/main" id="{2D6CDAF4-A4F5-419F-AC6E-919857DA326F}"/>
              </a:ext>
            </a:extLst>
          </p:cNvPr>
          <p:cNvSpPr txBox="1">
            <a:spLocks/>
          </p:cNvSpPr>
          <p:nvPr/>
        </p:nvSpPr>
        <p:spPr>
          <a:xfrm>
            <a:off x="713088" y="1346623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</a:t>
            </a:r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470661D5-9E97-4C50-87E6-EE7CF2218A2C}"/>
              </a:ext>
            </a:extLst>
          </p:cNvPr>
          <p:cNvSpPr txBox="1">
            <a:spLocks/>
          </p:cNvSpPr>
          <p:nvPr/>
        </p:nvSpPr>
        <p:spPr>
          <a:xfrm>
            <a:off x="713088" y="2564674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1</a:t>
            </a:r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C25C32A5-AC17-4092-BD89-83A7C716C7A9}"/>
              </a:ext>
            </a:extLst>
          </p:cNvPr>
          <p:cNvSpPr txBox="1">
            <a:spLocks/>
          </p:cNvSpPr>
          <p:nvPr/>
        </p:nvSpPr>
        <p:spPr>
          <a:xfrm>
            <a:off x="713088" y="3838259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12B459BF-46F6-4D8E-8178-4628C28CA6C3}"/>
              </a:ext>
            </a:extLst>
          </p:cNvPr>
          <p:cNvSpPr txBox="1">
            <a:spLocks/>
          </p:cNvSpPr>
          <p:nvPr/>
        </p:nvSpPr>
        <p:spPr>
          <a:xfrm>
            <a:off x="713088" y="5166516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3</a:t>
            </a:r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454CB2C5-DDB8-4D36-B896-6CFB48B5C7A0}"/>
              </a:ext>
            </a:extLst>
          </p:cNvPr>
          <p:cNvSpPr txBox="1">
            <a:spLocks/>
          </p:cNvSpPr>
          <p:nvPr/>
        </p:nvSpPr>
        <p:spPr>
          <a:xfrm>
            <a:off x="10888562" y="910335"/>
            <a:ext cx="872034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height</a:t>
            </a: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6EC6601B-B6D2-4087-A1FA-7BF8B533871F}"/>
              </a:ext>
            </a:extLst>
          </p:cNvPr>
          <p:cNvSpPr txBox="1">
            <a:spLocks/>
          </p:cNvSpPr>
          <p:nvPr/>
        </p:nvSpPr>
        <p:spPr>
          <a:xfrm>
            <a:off x="11200345" y="1346623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3</a:t>
            </a: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91F09C3F-669D-425E-BAC9-A78397BBE840}"/>
              </a:ext>
            </a:extLst>
          </p:cNvPr>
          <p:cNvSpPr txBox="1">
            <a:spLocks/>
          </p:cNvSpPr>
          <p:nvPr/>
        </p:nvSpPr>
        <p:spPr>
          <a:xfrm>
            <a:off x="11200345" y="2564674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</a:t>
            </a:r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AC658C24-1C99-4304-B114-DA5FB83F7C1A}"/>
              </a:ext>
            </a:extLst>
          </p:cNvPr>
          <p:cNvSpPr txBox="1">
            <a:spLocks/>
          </p:cNvSpPr>
          <p:nvPr/>
        </p:nvSpPr>
        <p:spPr>
          <a:xfrm>
            <a:off x="11200345" y="3838259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1</a:t>
            </a: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A0AA2EA4-5D76-4467-BFA2-64E3D705A472}"/>
              </a:ext>
            </a:extLst>
          </p:cNvPr>
          <p:cNvSpPr txBox="1">
            <a:spLocks/>
          </p:cNvSpPr>
          <p:nvPr/>
        </p:nvSpPr>
        <p:spPr>
          <a:xfrm>
            <a:off x="11200345" y="5166516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6874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795B163-F8E3-43B1-BC09-C6233B3141FD}"/>
              </a:ext>
            </a:extLst>
          </p:cNvPr>
          <p:cNvCxnSpPr>
            <a:cxnSpLocks/>
            <a:stCxn id="185" idx="4"/>
            <a:endCxn id="97" idx="0"/>
          </p:cNvCxnSpPr>
          <p:nvPr/>
        </p:nvCxnSpPr>
        <p:spPr>
          <a:xfrm>
            <a:off x="10862825" y="4687366"/>
            <a:ext cx="6439" cy="471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7622FD6-F512-475C-8D84-38F93EF736B6}"/>
              </a:ext>
            </a:extLst>
          </p:cNvPr>
          <p:cNvSpPr/>
          <p:nvPr/>
        </p:nvSpPr>
        <p:spPr>
          <a:xfrm>
            <a:off x="10465602" y="5158773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99D2B4A-D88B-46E3-B850-272AF57FB25A}"/>
              </a:ext>
            </a:extLst>
          </p:cNvPr>
          <p:cNvCxnSpPr>
            <a:cxnSpLocks/>
            <a:stCxn id="184" idx="4"/>
            <a:endCxn id="95" idx="0"/>
          </p:cNvCxnSpPr>
          <p:nvPr/>
        </p:nvCxnSpPr>
        <p:spPr>
          <a:xfrm flipH="1">
            <a:off x="8123588" y="4671226"/>
            <a:ext cx="3175" cy="502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연결자 94">
            <a:extLst>
              <a:ext uri="{FF2B5EF4-FFF2-40B4-BE49-F238E27FC236}">
                <a16:creationId xmlns:a16="http://schemas.microsoft.com/office/drawing/2014/main" id="{45BDA0D8-5F6B-46EA-956C-1C3A28195166}"/>
              </a:ext>
            </a:extLst>
          </p:cNvPr>
          <p:cNvSpPr/>
          <p:nvPr/>
        </p:nvSpPr>
        <p:spPr>
          <a:xfrm>
            <a:off x="7719926" y="517374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BF4933D-79C4-4515-9694-3EC5D00424B1}"/>
              </a:ext>
            </a:extLst>
          </p:cNvPr>
          <p:cNvCxnSpPr>
            <a:cxnSpLocks/>
            <a:stCxn id="180" idx="4"/>
            <a:endCxn id="93" idx="0"/>
          </p:cNvCxnSpPr>
          <p:nvPr/>
        </p:nvCxnSpPr>
        <p:spPr>
          <a:xfrm>
            <a:off x="6731671" y="3375511"/>
            <a:ext cx="8678" cy="4476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5144EEEE-7C2B-43F3-A9FD-78E5E4C2088C}"/>
              </a:ext>
            </a:extLst>
          </p:cNvPr>
          <p:cNvSpPr/>
          <p:nvPr/>
        </p:nvSpPr>
        <p:spPr>
          <a:xfrm>
            <a:off x="6336687" y="382313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35A4C6A-FD73-46D5-9224-DB702728EBA0}"/>
              </a:ext>
            </a:extLst>
          </p:cNvPr>
          <p:cNvCxnSpPr>
            <a:cxnSpLocks/>
            <a:stCxn id="181" idx="4"/>
            <a:endCxn id="183" idx="0"/>
          </p:cNvCxnSpPr>
          <p:nvPr/>
        </p:nvCxnSpPr>
        <p:spPr>
          <a:xfrm flipH="1">
            <a:off x="5422533" y="4687366"/>
            <a:ext cx="20225" cy="547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62C19F8-039B-480C-9AE8-FB3D4D2C3EB9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52302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 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CE882C2-5275-4DC2-AC56-F3E14811B171}"/>
              </a:ext>
            </a:extLst>
          </p:cNvPr>
          <p:cNvCxnSpPr>
            <a:stCxn id="178" idx="3"/>
            <a:endCxn id="182" idx="7"/>
          </p:cNvCxnSpPr>
          <p:nvPr/>
        </p:nvCxnSpPr>
        <p:spPr>
          <a:xfrm flipH="1">
            <a:off x="4454460" y="2035670"/>
            <a:ext cx="3373361" cy="3259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B64E692E-C8D0-42BF-8010-C2541D439033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8398684" y="2035670"/>
            <a:ext cx="2296939" cy="20555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순서도: 연결자 177">
            <a:extLst>
              <a:ext uri="{FF2B5EF4-FFF2-40B4-BE49-F238E27FC236}">
                <a16:creationId xmlns:a16="http://schemas.microsoft.com/office/drawing/2014/main" id="{E63C8720-C622-4447-897A-D4370B375008}"/>
              </a:ext>
            </a:extLst>
          </p:cNvPr>
          <p:cNvSpPr/>
          <p:nvPr/>
        </p:nvSpPr>
        <p:spPr>
          <a:xfrm>
            <a:off x="7709591" y="1325437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순서도: 연결자 178">
            <a:extLst>
              <a:ext uri="{FF2B5EF4-FFF2-40B4-BE49-F238E27FC236}">
                <a16:creationId xmlns:a16="http://schemas.microsoft.com/office/drawing/2014/main" id="{F67F1CF7-E247-48C4-B8BF-73DDEFE5ACEB}"/>
              </a:ext>
            </a:extLst>
          </p:cNvPr>
          <p:cNvSpPr/>
          <p:nvPr/>
        </p:nvSpPr>
        <p:spPr>
          <a:xfrm>
            <a:off x="9157002" y="254342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순서도: 연결자 179">
            <a:extLst>
              <a:ext uri="{FF2B5EF4-FFF2-40B4-BE49-F238E27FC236}">
                <a16:creationId xmlns:a16="http://schemas.microsoft.com/office/drawing/2014/main" id="{51137FB6-3D36-496C-B2DB-46C994FA40E0}"/>
              </a:ext>
            </a:extLst>
          </p:cNvPr>
          <p:cNvSpPr/>
          <p:nvPr/>
        </p:nvSpPr>
        <p:spPr>
          <a:xfrm>
            <a:off x="6328009" y="254342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4BCEC147-08F6-4088-9D98-1684AC7A7880}"/>
              </a:ext>
            </a:extLst>
          </p:cNvPr>
          <p:cNvSpPr/>
          <p:nvPr/>
        </p:nvSpPr>
        <p:spPr>
          <a:xfrm>
            <a:off x="5039096" y="385527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순서도: 연결자 181">
            <a:extLst>
              <a:ext uri="{FF2B5EF4-FFF2-40B4-BE49-F238E27FC236}">
                <a16:creationId xmlns:a16="http://schemas.microsoft.com/office/drawing/2014/main" id="{0C385A6D-E9A2-4D50-9B93-FBB80BD757CE}"/>
              </a:ext>
            </a:extLst>
          </p:cNvPr>
          <p:cNvSpPr/>
          <p:nvPr/>
        </p:nvSpPr>
        <p:spPr>
          <a:xfrm>
            <a:off x="3765367" y="517374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BBF70E58-9084-4998-8A0C-8968356566D2}"/>
              </a:ext>
            </a:extLst>
          </p:cNvPr>
          <p:cNvSpPr/>
          <p:nvPr/>
        </p:nvSpPr>
        <p:spPr>
          <a:xfrm>
            <a:off x="5018871" y="523467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연결자 183">
            <a:extLst>
              <a:ext uri="{FF2B5EF4-FFF2-40B4-BE49-F238E27FC236}">
                <a16:creationId xmlns:a16="http://schemas.microsoft.com/office/drawing/2014/main" id="{C0209113-5E28-4808-9CF0-5B95D0258545}"/>
              </a:ext>
            </a:extLst>
          </p:cNvPr>
          <p:cNvSpPr/>
          <p:nvPr/>
        </p:nvSpPr>
        <p:spPr>
          <a:xfrm>
            <a:off x="7723101" y="383913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연결자 184">
            <a:extLst>
              <a:ext uri="{FF2B5EF4-FFF2-40B4-BE49-F238E27FC236}">
                <a16:creationId xmlns:a16="http://schemas.microsoft.com/office/drawing/2014/main" id="{24913128-6188-4B7B-8F09-AD030195BE81}"/>
              </a:ext>
            </a:extLst>
          </p:cNvPr>
          <p:cNvSpPr/>
          <p:nvPr/>
        </p:nvSpPr>
        <p:spPr>
          <a:xfrm>
            <a:off x="10459163" y="385527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A8F8F33-5030-4D1E-8C34-99221D659E1F}"/>
              </a:ext>
            </a:extLst>
          </p:cNvPr>
          <p:cNvCxnSpPr>
            <a:cxnSpLocks/>
            <a:stCxn id="185" idx="3"/>
            <a:endCxn id="204" idx="7"/>
          </p:cNvCxnSpPr>
          <p:nvPr/>
        </p:nvCxnSpPr>
        <p:spPr>
          <a:xfrm flipH="1">
            <a:off x="9846095" y="4565509"/>
            <a:ext cx="731298" cy="6831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순서도: 연결자 203">
            <a:extLst>
              <a:ext uri="{FF2B5EF4-FFF2-40B4-BE49-F238E27FC236}">
                <a16:creationId xmlns:a16="http://schemas.microsoft.com/office/drawing/2014/main" id="{FE0DCF11-1ADA-4C15-B6C8-AA0BC768CE8F}"/>
              </a:ext>
            </a:extLst>
          </p:cNvPr>
          <p:cNvSpPr/>
          <p:nvPr/>
        </p:nvSpPr>
        <p:spPr>
          <a:xfrm>
            <a:off x="9157002" y="512684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A8DB55B-10BE-42C6-9085-00F5D2F3E42E}"/>
              </a:ext>
            </a:extLst>
          </p:cNvPr>
          <p:cNvCxnSpPr>
            <a:cxnSpLocks/>
            <a:stCxn id="180" idx="5"/>
            <a:endCxn id="184" idx="1"/>
          </p:cNvCxnSpPr>
          <p:nvPr/>
        </p:nvCxnSpPr>
        <p:spPr>
          <a:xfrm>
            <a:off x="7017102" y="3253654"/>
            <a:ext cx="824229" cy="70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91C3BB-3F1B-4531-B6D0-7271F1F0A582}"/>
              </a:ext>
            </a:extLst>
          </p:cNvPr>
          <p:cNvCxnSpPr>
            <a:cxnSpLocks/>
          </p:cNvCxnSpPr>
          <p:nvPr/>
        </p:nvCxnSpPr>
        <p:spPr>
          <a:xfrm flipH="1">
            <a:off x="5787453" y="3316128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7150323-8DD5-4DE1-8E25-B3F1D4342103}"/>
              </a:ext>
            </a:extLst>
          </p:cNvPr>
          <p:cNvCxnSpPr>
            <a:cxnSpLocks/>
          </p:cNvCxnSpPr>
          <p:nvPr/>
        </p:nvCxnSpPr>
        <p:spPr>
          <a:xfrm flipH="1">
            <a:off x="7111158" y="2030829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11D4D5-2A8C-402F-BC42-5E4F7D3BE0B2}"/>
              </a:ext>
            </a:extLst>
          </p:cNvPr>
          <p:cNvCxnSpPr>
            <a:cxnSpLocks/>
          </p:cNvCxnSpPr>
          <p:nvPr/>
        </p:nvCxnSpPr>
        <p:spPr>
          <a:xfrm>
            <a:off x="8394059" y="2050029"/>
            <a:ext cx="810869" cy="6929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ADEABAF-950F-415D-9A1E-CAF3C3450064}"/>
              </a:ext>
            </a:extLst>
          </p:cNvPr>
          <p:cNvCxnSpPr>
            <a:cxnSpLocks/>
          </p:cNvCxnSpPr>
          <p:nvPr/>
        </p:nvCxnSpPr>
        <p:spPr>
          <a:xfrm>
            <a:off x="9786198" y="3285298"/>
            <a:ext cx="802680" cy="723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B1C253-B023-4975-9548-1841FCAF51F8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7021593" y="3253654"/>
            <a:ext cx="819738" cy="70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F44A00-C247-4287-BD77-D8286E34ECDA}"/>
              </a:ext>
            </a:extLst>
          </p:cNvPr>
          <p:cNvCxnSpPr>
            <a:cxnSpLocks/>
          </p:cNvCxnSpPr>
          <p:nvPr/>
        </p:nvCxnSpPr>
        <p:spPr>
          <a:xfrm flipH="1">
            <a:off x="9841044" y="4575105"/>
            <a:ext cx="731298" cy="6838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F560C7C-091E-4059-BD9E-6BF7E6DF122C}"/>
              </a:ext>
            </a:extLst>
          </p:cNvPr>
          <p:cNvCxnSpPr>
            <a:cxnSpLocks/>
            <a:endCxn id="182" idx="7"/>
          </p:cNvCxnSpPr>
          <p:nvPr/>
        </p:nvCxnSpPr>
        <p:spPr>
          <a:xfrm flipH="1">
            <a:off x="4454460" y="4588610"/>
            <a:ext cx="721214" cy="70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부제목 2">
            <a:extLst>
              <a:ext uri="{FF2B5EF4-FFF2-40B4-BE49-F238E27FC236}">
                <a16:creationId xmlns:a16="http://schemas.microsoft.com/office/drawing/2014/main" id="{B5864A72-DFD6-41DE-854B-2D747A4E90C0}"/>
              </a:ext>
            </a:extLst>
          </p:cNvPr>
          <p:cNvSpPr txBox="1">
            <a:spLocks/>
          </p:cNvSpPr>
          <p:nvPr/>
        </p:nvSpPr>
        <p:spPr>
          <a:xfrm>
            <a:off x="360363" y="659009"/>
            <a:ext cx="2382837" cy="40100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Non – binary tree</a:t>
            </a:r>
          </a:p>
        </p:txBody>
      </p:sp>
    </p:spTree>
    <p:extLst>
      <p:ext uri="{BB962C8B-B14F-4D97-AF65-F5344CB8AC3E}">
        <p14:creationId xmlns:p14="http://schemas.microsoft.com/office/powerpoint/2010/main" val="12842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부제목 2">
            <a:extLst>
              <a:ext uri="{FF2B5EF4-FFF2-40B4-BE49-F238E27FC236}">
                <a16:creationId xmlns:a16="http://schemas.microsoft.com/office/drawing/2014/main" id="{562C19F8-039B-480C-9AE8-FB3D4D2C3EB9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52302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 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B5864A72-DFD6-41DE-854B-2D747A4E90C0}"/>
              </a:ext>
            </a:extLst>
          </p:cNvPr>
          <p:cNvSpPr txBox="1">
            <a:spLocks/>
          </p:cNvSpPr>
          <p:nvPr/>
        </p:nvSpPr>
        <p:spPr>
          <a:xfrm>
            <a:off x="360363" y="659009"/>
            <a:ext cx="2382837" cy="8220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binary tree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이진 트리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AC2548-5525-45F2-92E4-9A430BB27161}"/>
              </a:ext>
            </a:extLst>
          </p:cNvPr>
          <p:cNvCxnSpPr>
            <a:stCxn id="50" idx="3"/>
            <a:endCxn id="54" idx="7"/>
          </p:cNvCxnSpPr>
          <p:nvPr/>
        </p:nvCxnSpPr>
        <p:spPr>
          <a:xfrm flipH="1">
            <a:off x="4453742" y="2031514"/>
            <a:ext cx="3373361" cy="3259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A3D18B-7C9A-4C7C-AAA9-155F2283455C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8397966" y="2031514"/>
            <a:ext cx="2296939" cy="20555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526715-A2BB-4CC3-AB75-3E27A6B585F4}"/>
              </a:ext>
            </a:extLst>
          </p:cNvPr>
          <p:cNvCxnSpPr>
            <a:stCxn id="53" idx="5"/>
            <a:endCxn id="55" idx="1"/>
          </p:cNvCxnSpPr>
          <p:nvPr/>
        </p:nvCxnSpPr>
        <p:spPr>
          <a:xfrm>
            <a:off x="5727471" y="4561353"/>
            <a:ext cx="813408" cy="7300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8F7037-B63E-40B1-BF70-89D5B42A1462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>
          <a:xfrm flipH="1">
            <a:off x="9845377" y="4561353"/>
            <a:ext cx="731298" cy="6831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E1B977E-4B73-43D9-AB58-2B4294937056}"/>
              </a:ext>
            </a:extLst>
          </p:cNvPr>
          <p:cNvCxnSpPr>
            <a:cxnSpLocks/>
            <a:stCxn id="52" idx="5"/>
            <a:endCxn id="56" idx="1"/>
          </p:cNvCxnSpPr>
          <p:nvPr/>
        </p:nvCxnSpPr>
        <p:spPr>
          <a:xfrm>
            <a:off x="7016384" y="3249498"/>
            <a:ext cx="824229" cy="70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B5FE5B2-96A8-4CBB-88E5-87BBF477FBA8}"/>
              </a:ext>
            </a:extLst>
          </p:cNvPr>
          <p:cNvCxnSpPr>
            <a:cxnSpLocks/>
          </p:cNvCxnSpPr>
          <p:nvPr/>
        </p:nvCxnSpPr>
        <p:spPr>
          <a:xfrm flipH="1">
            <a:off x="5786735" y="3311972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28D68F4-21A2-4BB8-B47A-1CB857EB28DD}"/>
              </a:ext>
            </a:extLst>
          </p:cNvPr>
          <p:cNvCxnSpPr>
            <a:cxnSpLocks/>
          </p:cNvCxnSpPr>
          <p:nvPr/>
        </p:nvCxnSpPr>
        <p:spPr>
          <a:xfrm flipH="1">
            <a:off x="7110440" y="2026673"/>
            <a:ext cx="721724" cy="704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CDF646E-56C3-4CED-8E3F-80AB83141001}"/>
              </a:ext>
            </a:extLst>
          </p:cNvPr>
          <p:cNvCxnSpPr>
            <a:cxnSpLocks/>
          </p:cNvCxnSpPr>
          <p:nvPr/>
        </p:nvCxnSpPr>
        <p:spPr>
          <a:xfrm>
            <a:off x="8393341" y="2045873"/>
            <a:ext cx="810869" cy="6929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BB88D1-A23F-44D2-84AF-D443098D5BA2}"/>
              </a:ext>
            </a:extLst>
          </p:cNvPr>
          <p:cNvCxnSpPr>
            <a:cxnSpLocks/>
          </p:cNvCxnSpPr>
          <p:nvPr/>
        </p:nvCxnSpPr>
        <p:spPr>
          <a:xfrm>
            <a:off x="9785480" y="3281142"/>
            <a:ext cx="802680" cy="723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4B7878C-0CEB-4E2C-A548-35062BD39AD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020875" y="3249498"/>
            <a:ext cx="819738" cy="70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4EE542B-D95C-4C3E-8966-9937197C0B5F}"/>
              </a:ext>
            </a:extLst>
          </p:cNvPr>
          <p:cNvCxnSpPr>
            <a:cxnSpLocks/>
          </p:cNvCxnSpPr>
          <p:nvPr/>
        </p:nvCxnSpPr>
        <p:spPr>
          <a:xfrm>
            <a:off x="5732281" y="4565997"/>
            <a:ext cx="802680" cy="723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44EFE0F-7CE4-4348-B3A9-97F9B64D72BE}"/>
              </a:ext>
            </a:extLst>
          </p:cNvPr>
          <p:cNvCxnSpPr>
            <a:cxnSpLocks/>
          </p:cNvCxnSpPr>
          <p:nvPr/>
        </p:nvCxnSpPr>
        <p:spPr>
          <a:xfrm flipH="1">
            <a:off x="9840326" y="4570949"/>
            <a:ext cx="731298" cy="6838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05116C6-CAE2-4957-8DA8-71F3B084FAFB}"/>
              </a:ext>
            </a:extLst>
          </p:cNvPr>
          <p:cNvCxnSpPr>
            <a:cxnSpLocks/>
            <a:endCxn id="54" idx="7"/>
          </p:cNvCxnSpPr>
          <p:nvPr/>
        </p:nvCxnSpPr>
        <p:spPr>
          <a:xfrm flipH="1">
            <a:off x="4453742" y="4584454"/>
            <a:ext cx="721214" cy="70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E7AFF241-DE6A-4A36-B28C-A562EA27087A}"/>
              </a:ext>
            </a:extLst>
          </p:cNvPr>
          <p:cNvSpPr/>
          <p:nvPr/>
        </p:nvSpPr>
        <p:spPr>
          <a:xfrm>
            <a:off x="7708873" y="132128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EAAD5F13-3A54-42A6-8D2C-3F2EB743929A}"/>
              </a:ext>
            </a:extLst>
          </p:cNvPr>
          <p:cNvSpPr/>
          <p:nvPr/>
        </p:nvSpPr>
        <p:spPr>
          <a:xfrm>
            <a:off x="9156284" y="253926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510D17E3-EA8B-4EED-B8E5-5379F09A3656}"/>
              </a:ext>
            </a:extLst>
          </p:cNvPr>
          <p:cNvSpPr/>
          <p:nvPr/>
        </p:nvSpPr>
        <p:spPr>
          <a:xfrm>
            <a:off x="6327291" y="2539265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7E5A488A-997F-49EF-8558-99188DE32409}"/>
              </a:ext>
            </a:extLst>
          </p:cNvPr>
          <p:cNvSpPr/>
          <p:nvPr/>
        </p:nvSpPr>
        <p:spPr>
          <a:xfrm>
            <a:off x="5038378" y="385112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8638BE08-00F7-4622-AD32-4304D31F5430}"/>
              </a:ext>
            </a:extLst>
          </p:cNvPr>
          <p:cNvSpPr/>
          <p:nvPr/>
        </p:nvSpPr>
        <p:spPr>
          <a:xfrm>
            <a:off x="3764649" y="516959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DE261625-FC09-4E89-9284-C7E6743D1113}"/>
              </a:ext>
            </a:extLst>
          </p:cNvPr>
          <p:cNvSpPr/>
          <p:nvPr/>
        </p:nvSpPr>
        <p:spPr>
          <a:xfrm>
            <a:off x="6422649" y="516959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3F318266-4B94-4931-8317-2B0858C50EAD}"/>
              </a:ext>
            </a:extLst>
          </p:cNvPr>
          <p:cNvSpPr/>
          <p:nvPr/>
        </p:nvSpPr>
        <p:spPr>
          <a:xfrm>
            <a:off x="7722383" y="383498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DBA3F2CB-2FA5-4D94-8A2E-70CAEB52F7DA}"/>
              </a:ext>
            </a:extLst>
          </p:cNvPr>
          <p:cNvSpPr/>
          <p:nvPr/>
        </p:nvSpPr>
        <p:spPr>
          <a:xfrm>
            <a:off x="10458445" y="385112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EEC9431F-E517-46AB-9500-236B725973A2}"/>
              </a:ext>
            </a:extLst>
          </p:cNvPr>
          <p:cNvSpPr/>
          <p:nvPr/>
        </p:nvSpPr>
        <p:spPr>
          <a:xfrm>
            <a:off x="9156284" y="512269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311A98-1ED4-4A07-B091-F2C0D8FB8FB5}"/>
              </a:ext>
            </a:extLst>
          </p:cNvPr>
          <p:cNvCxnSpPr>
            <a:cxnSpLocks/>
          </p:cNvCxnSpPr>
          <p:nvPr/>
        </p:nvCxnSpPr>
        <p:spPr>
          <a:xfrm>
            <a:off x="9778919" y="3335092"/>
            <a:ext cx="587228" cy="1479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62C19F8-039B-480C-9AE8-FB3D4D2C3EB9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52302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05 Tree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B5864A72-DFD6-41DE-854B-2D747A4E90C0}"/>
              </a:ext>
            </a:extLst>
          </p:cNvPr>
          <p:cNvSpPr txBox="1">
            <a:spLocks/>
          </p:cNvSpPr>
          <p:nvPr/>
        </p:nvSpPr>
        <p:spPr>
          <a:xfrm>
            <a:off x="360363" y="659009"/>
            <a:ext cx="2382837" cy="12430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포화 이진 트리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완전 이진 트리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2345844E-6999-4471-9BC1-9B48E05B75F6}"/>
              </a:ext>
            </a:extLst>
          </p:cNvPr>
          <p:cNvSpPr/>
          <p:nvPr/>
        </p:nvSpPr>
        <p:spPr>
          <a:xfrm>
            <a:off x="7717582" y="1321276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C027F56-8467-48DB-966E-A63D653849BA}"/>
              </a:ext>
            </a:extLst>
          </p:cNvPr>
          <p:cNvSpPr/>
          <p:nvPr/>
        </p:nvSpPr>
        <p:spPr>
          <a:xfrm>
            <a:off x="5295613" y="481111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F0860ADA-EEBA-4BDF-B384-DC930BA07133}"/>
              </a:ext>
            </a:extLst>
          </p:cNvPr>
          <p:cNvSpPr/>
          <p:nvPr/>
        </p:nvSpPr>
        <p:spPr>
          <a:xfrm>
            <a:off x="6910259" y="481111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386B5BD3-CF74-4DCA-9855-93C2129C60BE}"/>
              </a:ext>
            </a:extLst>
          </p:cNvPr>
          <p:cNvSpPr/>
          <p:nvPr/>
        </p:nvSpPr>
        <p:spPr>
          <a:xfrm>
            <a:off x="8459660" y="481111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EFDBD523-A745-4AB0-803B-B54A3C1A6977}"/>
              </a:ext>
            </a:extLst>
          </p:cNvPr>
          <p:cNvSpPr/>
          <p:nvPr/>
        </p:nvSpPr>
        <p:spPr>
          <a:xfrm>
            <a:off x="10074306" y="4811110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7E0D244-B7ED-4A40-ACE3-3B3D913550F0}"/>
              </a:ext>
            </a:extLst>
          </p:cNvPr>
          <p:cNvCxnSpPr>
            <a:cxnSpLocks/>
            <a:stCxn id="83" idx="3"/>
            <a:endCxn id="90" idx="7"/>
          </p:cNvCxnSpPr>
          <p:nvPr/>
        </p:nvCxnSpPr>
        <p:spPr>
          <a:xfrm flipH="1">
            <a:off x="6793802" y="2031509"/>
            <a:ext cx="1042010" cy="948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C07F40A-11B6-4C44-BA0C-48C25E40D38C}"/>
              </a:ext>
            </a:extLst>
          </p:cNvPr>
          <p:cNvCxnSpPr>
            <a:cxnSpLocks/>
          </p:cNvCxnSpPr>
          <p:nvPr/>
        </p:nvCxnSpPr>
        <p:spPr>
          <a:xfrm flipH="1">
            <a:off x="5897781" y="3331631"/>
            <a:ext cx="562063" cy="1479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CD98F26-60BA-4ACB-873A-27AF44063374}"/>
              </a:ext>
            </a:extLst>
          </p:cNvPr>
          <p:cNvCxnSpPr>
            <a:cxnSpLocks/>
          </p:cNvCxnSpPr>
          <p:nvPr/>
        </p:nvCxnSpPr>
        <p:spPr>
          <a:xfrm flipH="1">
            <a:off x="8985951" y="3331631"/>
            <a:ext cx="562063" cy="1479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>
            <a:extLst>
              <a:ext uri="{FF2B5EF4-FFF2-40B4-BE49-F238E27FC236}">
                <a16:creationId xmlns:a16="http://schemas.microsoft.com/office/drawing/2014/main" id="{212A8AE5-ED13-4ACD-AEFF-9AA5F8CC02F0}"/>
              </a:ext>
            </a:extLst>
          </p:cNvPr>
          <p:cNvSpPr/>
          <p:nvPr/>
        </p:nvSpPr>
        <p:spPr>
          <a:xfrm>
            <a:off x="9266983" y="285817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F148682-9FAA-496E-BAF4-AE96B22AF9B3}"/>
              </a:ext>
            </a:extLst>
          </p:cNvPr>
          <p:cNvCxnSpPr>
            <a:cxnSpLocks/>
          </p:cNvCxnSpPr>
          <p:nvPr/>
        </p:nvCxnSpPr>
        <p:spPr>
          <a:xfrm>
            <a:off x="6543734" y="3331631"/>
            <a:ext cx="587228" cy="1479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532D166E-B509-463C-89F0-BD6B7089CABA}"/>
              </a:ext>
            </a:extLst>
          </p:cNvPr>
          <p:cNvSpPr/>
          <p:nvPr/>
        </p:nvSpPr>
        <p:spPr>
          <a:xfrm>
            <a:off x="6104709" y="2858171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21DD015-7FBA-480E-8CAA-895BACC53F28}"/>
              </a:ext>
            </a:extLst>
          </p:cNvPr>
          <p:cNvCxnSpPr>
            <a:cxnSpLocks/>
            <a:stCxn id="83" idx="5"/>
            <a:endCxn id="96" idx="1"/>
          </p:cNvCxnSpPr>
          <p:nvPr/>
        </p:nvCxnSpPr>
        <p:spPr>
          <a:xfrm>
            <a:off x="8406675" y="2031509"/>
            <a:ext cx="978538" cy="948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8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75E7306-A1C2-4CAB-9EDF-ED9404AA67D0}"/>
              </a:ext>
            </a:extLst>
          </p:cNvPr>
          <p:cNvCxnSpPr>
            <a:cxnSpLocks/>
          </p:cNvCxnSpPr>
          <p:nvPr/>
        </p:nvCxnSpPr>
        <p:spPr>
          <a:xfrm flipV="1">
            <a:off x="405813" y="4296575"/>
            <a:ext cx="11469687" cy="60434"/>
          </a:xfrm>
          <a:prstGeom prst="line">
            <a:avLst/>
          </a:prstGeom>
          <a:ln w="19050">
            <a:solidFill>
              <a:srgbClr val="C4D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AA8EA3-6141-4F29-AF59-5A253D1A8BF3}"/>
              </a:ext>
            </a:extLst>
          </p:cNvPr>
          <p:cNvCxnSpPr>
            <a:cxnSpLocks/>
          </p:cNvCxnSpPr>
          <p:nvPr/>
        </p:nvCxnSpPr>
        <p:spPr>
          <a:xfrm>
            <a:off x="360363" y="2350958"/>
            <a:ext cx="11469687" cy="25451"/>
          </a:xfrm>
          <a:prstGeom prst="line">
            <a:avLst/>
          </a:prstGeom>
          <a:ln w="19050">
            <a:solidFill>
              <a:srgbClr val="C4D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70A39F1-E185-4CF7-A502-711EA522E2E8}"/>
              </a:ext>
            </a:extLst>
          </p:cNvPr>
          <p:cNvCxnSpPr>
            <a:cxnSpLocks/>
          </p:cNvCxnSpPr>
          <p:nvPr/>
        </p:nvCxnSpPr>
        <p:spPr>
          <a:xfrm flipV="1">
            <a:off x="360363" y="6019552"/>
            <a:ext cx="11472862" cy="65251"/>
          </a:xfrm>
          <a:prstGeom prst="line">
            <a:avLst/>
          </a:prstGeom>
          <a:ln w="19050">
            <a:solidFill>
              <a:srgbClr val="C4D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99DE67C-C293-4C2C-9DF9-4AAD12E5AB5E}"/>
              </a:ext>
            </a:extLst>
          </p:cNvPr>
          <p:cNvCxnSpPr>
            <a:cxnSpLocks/>
          </p:cNvCxnSpPr>
          <p:nvPr/>
        </p:nvCxnSpPr>
        <p:spPr>
          <a:xfrm flipV="1">
            <a:off x="360363" y="781502"/>
            <a:ext cx="11472862" cy="12124"/>
          </a:xfrm>
          <a:prstGeom prst="line">
            <a:avLst/>
          </a:prstGeom>
          <a:ln w="19050">
            <a:solidFill>
              <a:srgbClr val="C4D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311A98-1ED4-4A07-B091-F2C0D8FB8FB5}"/>
              </a:ext>
            </a:extLst>
          </p:cNvPr>
          <p:cNvCxnSpPr>
            <a:cxnSpLocks/>
          </p:cNvCxnSpPr>
          <p:nvPr/>
        </p:nvCxnSpPr>
        <p:spPr>
          <a:xfrm>
            <a:off x="7762340" y="2379870"/>
            <a:ext cx="587228" cy="1479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2345844E-6999-4471-9BC1-9B48E05B75F6}"/>
              </a:ext>
            </a:extLst>
          </p:cNvPr>
          <p:cNvSpPr/>
          <p:nvPr/>
        </p:nvSpPr>
        <p:spPr>
          <a:xfrm>
            <a:off x="5701003" y="366054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C027F56-8467-48DB-966E-A63D653849BA}"/>
              </a:ext>
            </a:extLst>
          </p:cNvPr>
          <p:cNvSpPr/>
          <p:nvPr/>
        </p:nvSpPr>
        <p:spPr>
          <a:xfrm>
            <a:off x="3279034" y="3855888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F0860ADA-EEBA-4BDF-B384-DC930BA07133}"/>
              </a:ext>
            </a:extLst>
          </p:cNvPr>
          <p:cNvSpPr/>
          <p:nvPr/>
        </p:nvSpPr>
        <p:spPr>
          <a:xfrm>
            <a:off x="4893680" y="3855888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386B5BD3-CF74-4DCA-9855-93C2129C60BE}"/>
              </a:ext>
            </a:extLst>
          </p:cNvPr>
          <p:cNvSpPr/>
          <p:nvPr/>
        </p:nvSpPr>
        <p:spPr>
          <a:xfrm>
            <a:off x="6443081" y="3855888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EFDBD523-A745-4AB0-803B-B54A3C1A6977}"/>
              </a:ext>
            </a:extLst>
          </p:cNvPr>
          <p:cNvSpPr/>
          <p:nvPr/>
        </p:nvSpPr>
        <p:spPr>
          <a:xfrm>
            <a:off x="8057727" y="3855888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7E0D244-B7ED-4A40-ACE3-3B3D913550F0}"/>
              </a:ext>
            </a:extLst>
          </p:cNvPr>
          <p:cNvCxnSpPr>
            <a:cxnSpLocks/>
            <a:stCxn id="83" idx="3"/>
            <a:endCxn id="90" idx="7"/>
          </p:cNvCxnSpPr>
          <p:nvPr/>
        </p:nvCxnSpPr>
        <p:spPr>
          <a:xfrm flipH="1">
            <a:off x="4777223" y="1076287"/>
            <a:ext cx="1042010" cy="948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C07F40A-11B6-4C44-BA0C-48C25E40D38C}"/>
              </a:ext>
            </a:extLst>
          </p:cNvPr>
          <p:cNvCxnSpPr>
            <a:cxnSpLocks/>
          </p:cNvCxnSpPr>
          <p:nvPr/>
        </p:nvCxnSpPr>
        <p:spPr>
          <a:xfrm flipH="1">
            <a:off x="3881202" y="2376409"/>
            <a:ext cx="562063" cy="1479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CD98F26-60BA-4ACB-873A-27AF44063374}"/>
              </a:ext>
            </a:extLst>
          </p:cNvPr>
          <p:cNvCxnSpPr>
            <a:cxnSpLocks/>
          </p:cNvCxnSpPr>
          <p:nvPr/>
        </p:nvCxnSpPr>
        <p:spPr>
          <a:xfrm flipH="1">
            <a:off x="6969372" y="2376409"/>
            <a:ext cx="562063" cy="1479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>
            <a:extLst>
              <a:ext uri="{FF2B5EF4-FFF2-40B4-BE49-F238E27FC236}">
                <a16:creationId xmlns:a16="http://schemas.microsoft.com/office/drawing/2014/main" id="{212A8AE5-ED13-4ACD-AEFF-9AA5F8CC02F0}"/>
              </a:ext>
            </a:extLst>
          </p:cNvPr>
          <p:cNvSpPr/>
          <p:nvPr/>
        </p:nvSpPr>
        <p:spPr>
          <a:xfrm>
            <a:off x="7250404" y="1902949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F148682-9FAA-496E-BAF4-AE96B22AF9B3}"/>
              </a:ext>
            </a:extLst>
          </p:cNvPr>
          <p:cNvCxnSpPr>
            <a:cxnSpLocks/>
          </p:cNvCxnSpPr>
          <p:nvPr/>
        </p:nvCxnSpPr>
        <p:spPr>
          <a:xfrm>
            <a:off x="4527155" y="2376409"/>
            <a:ext cx="587228" cy="1479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532D166E-B509-463C-89F0-BD6B7089CABA}"/>
              </a:ext>
            </a:extLst>
          </p:cNvPr>
          <p:cNvSpPr/>
          <p:nvPr/>
        </p:nvSpPr>
        <p:spPr>
          <a:xfrm>
            <a:off x="4088130" y="1902949"/>
            <a:ext cx="807323" cy="832090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21DD015-7FBA-480E-8CAA-895BACC53F28}"/>
              </a:ext>
            </a:extLst>
          </p:cNvPr>
          <p:cNvCxnSpPr>
            <a:cxnSpLocks/>
            <a:stCxn id="83" idx="5"/>
            <a:endCxn id="96" idx="1"/>
          </p:cNvCxnSpPr>
          <p:nvPr/>
        </p:nvCxnSpPr>
        <p:spPr>
          <a:xfrm>
            <a:off x="6390096" y="1076287"/>
            <a:ext cx="978538" cy="948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>
            <a:extLst>
              <a:ext uri="{FF2B5EF4-FFF2-40B4-BE49-F238E27FC236}">
                <a16:creationId xmlns:a16="http://schemas.microsoft.com/office/drawing/2014/main" id="{0F06C5B6-A2B7-4FD2-88C4-A64DA579649B}"/>
              </a:ext>
            </a:extLst>
          </p:cNvPr>
          <p:cNvSpPr txBox="1">
            <a:spLocks/>
          </p:cNvSpPr>
          <p:nvPr/>
        </p:nvSpPr>
        <p:spPr>
          <a:xfrm>
            <a:off x="9261414" y="580999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1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C1DB2025-C4B8-4F90-B68B-3FF816361473}"/>
              </a:ext>
            </a:extLst>
          </p:cNvPr>
          <p:cNvSpPr txBox="1">
            <a:spLocks/>
          </p:cNvSpPr>
          <p:nvPr/>
        </p:nvSpPr>
        <p:spPr>
          <a:xfrm>
            <a:off x="9261414" y="2118490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0EDD9885-81F5-4E5A-A9BD-E4C7AB163220}"/>
              </a:ext>
            </a:extLst>
          </p:cNvPr>
          <p:cNvSpPr txBox="1">
            <a:spLocks/>
          </p:cNvSpPr>
          <p:nvPr/>
        </p:nvSpPr>
        <p:spPr>
          <a:xfrm>
            <a:off x="9261414" y="4071429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4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922E8277-4A76-4CD6-93FD-81902C4A1465}"/>
              </a:ext>
            </a:extLst>
          </p:cNvPr>
          <p:cNvSpPr txBox="1">
            <a:spLocks/>
          </p:cNvSpPr>
          <p:nvPr/>
        </p:nvSpPr>
        <p:spPr>
          <a:xfrm>
            <a:off x="11252393" y="580999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1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EC7106AE-794B-4971-91AA-0260B5767847}"/>
              </a:ext>
            </a:extLst>
          </p:cNvPr>
          <p:cNvSpPr txBox="1">
            <a:spLocks/>
          </p:cNvSpPr>
          <p:nvPr/>
        </p:nvSpPr>
        <p:spPr>
          <a:xfrm>
            <a:off x="11252393" y="2118490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3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15ECA1BF-D6B7-476D-B429-6DE602E61066}"/>
              </a:ext>
            </a:extLst>
          </p:cNvPr>
          <p:cNvSpPr txBox="1">
            <a:spLocks/>
          </p:cNvSpPr>
          <p:nvPr/>
        </p:nvSpPr>
        <p:spPr>
          <a:xfrm>
            <a:off x="11252393" y="4071429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7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B4FC571-3BDD-4E41-8997-B5E7BF299651}"/>
              </a:ext>
            </a:extLst>
          </p:cNvPr>
          <p:cNvSpPr/>
          <p:nvPr/>
        </p:nvSpPr>
        <p:spPr>
          <a:xfrm>
            <a:off x="2471712" y="5693400"/>
            <a:ext cx="687868" cy="681864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9D2D665E-34B2-4D5D-9571-4C85E13C9EAC}"/>
              </a:ext>
            </a:extLst>
          </p:cNvPr>
          <p:cNvSpPr/>
          <p:nvPr/>
        </p:nvSpPr>
        <p:spPr>
          <a:xfrm>
            <a:off x="3477541" y="5693400"/>
            <a:ext cx="687868" cy="681864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4197D750-7C20-4A3D-95E4-5CB9E0EDEB15}"/>
              </a:ext>
            </a:extLst>
          </p:cNvPr>
          <p:cNvSpPr/>
          <p:nvPr/>
        </p:nvSpPr>
        <p:spPr>
          <a:xfrm>
            <a:off x="4483370" y="5693400"/>
            <a:ext cx="687868" cy="681864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759485EC-5EA1-4401-B681-BD6BBF75C86E}"/>
              </a:ext>
            </a:extLst>
          </p:cNvPr>
          <p:cNvSpPr/>
          <p:nvPr/>
        </p:nvSpPr>
        <p:spPr>
          <a:xfrm>
            <a:off x="5489199" y="5693400"/>
            <a:ext cx="687868" cy="681864"/>
          </a:xfrm>
          <a:prstGeom prst="flowChartConnector">
            <a:avLst/>
          </a:prstGeom>
          <a:solidFill>
            <a:srgbClr val="C4D7D3"/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931F90DF-E525-43B2-81D0-0D7EED35E477}"/>
              </a:ext>
            </a:extLst>
          </p:cNvPr>
          <p:cNvSpPr txBox="1">
            <a:spLocks/>
          </p:cNvSpPr>
          <p:nvPr/>
        </p:nvSpPr>
        <p:spPr>
          <a:xfrm>
            <a:off x="9174690" y="5830510"/>
            <a:ext cx="535728" cy="40100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2^n</a:t>
            </a: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AEB17993-36C7-40D7-8C20-19D3CF894A83}"/>
              </a:ext>
            </a:extLst>
          </p:cNvPr>
          <p:cNvSpPr txBox="1">
            <a:spLocks/>
          </p:cNvSpPr>
          <p:nvPr/>
        </p:nvSpPr>
        <p:spPr>
          <a:xfrm>
            <a:off x="10611902" y="5819049"/>
            <a:ext cx="1462121" cy="40100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2^(n+1)-1</a:t>
            </a:r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FF144EB2-02DD-4F2E-A821-A020448EF516}"/>
              </a:ext>
            </a:extLst>
          </p:cNvPr>
          <p:cNvSpPr txBox="1">
            <a:spLocks/>
          </p:cNvSpPr>
          <p:nvPr/>
        </p:nvSpPr>
        <p:spPr>
          <a:xfrm>
            <a:off x="981415" y="593123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2B8FCD34-FA89-410B-8633-CEEB9806274D}"/>
              </a:ext>
            </a:extLst>
          </p:cNvPr>
          <p:cNvSpPr txBox="1">
            <a:spLocks/>
          </p:cNvSpPr>
          <p:nvPr/>
        </p:nvSpPr>
        <p:spPr>
          <a:xfrm>
            <a:off x="981415" y="2130614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1</a:t>
            </a: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E47BDA13-0AEF-4570-930F-435873E66478}"/>
              </a:ext>
            </a:extLst>
          </p:cNvPr>
          <p:cNvSpPr txBox="1">
            <a:spLocks/>
          </p:cNvSpPr>
          <p:nvPr/>
        </p:nvSpPr>
        <p:spPr>
          <a:xfrm>
            <a:off x="981415" y="4083553"/>
            <a:ext cx="181140" cy="40100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59D092A-54FA-4E36-AE2B-C03D33486987}"/>
              </a:ext>
            </a:extLst>
          </p:cNvPr>
          <p:cNvSpPr txBox="1">
            <a:spLocks/>
          </p:cNvSpPr>
          <p:nvPr/>
        </p:nvSpPr>
        <p:spPr>
          <a:xfrm>
            <a:off x="981415" y="5823864"/>
            <a:ext cx="181140" cy="40100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n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AE6F3C70-28E1-4063-8809-3C4A0216BAE6}"/>
              </a:ext>
            </a:extLst>
          </p:cNvPr>
          <p:cNvSpPr txBox="1">
            <a:spLocks/>
          </p:cNvSpPr>
          <p:nvPr/>
        </p:nvSpPr>
        <p:spPr>
          <a:xfrm>
            <a:off x="3011418" y="4725993"/>
            <a:ext cx="1232344" cy="26738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parent* 2 + 1</a:t>
            </a:r>
          </a:p>
        </p:txBody>
      </p:sp>
      <p:sp>
        <p:nvSpPr>
          <p:cNvPr id="50" name="부제목 2">
            <a:extLst>
              <a:ext uri="{FF2B5EF4-FFF2-40B4-BE49-F238E27FC236}">
                <a16:creationId xmlns:a16="http://schemas.microsoft.com/office/drawing/2014/main" id="{D38B87EB-E95C-45A8-9C61-D3FDF3824801}"/>
              </a:ext>
            </a:extLst>
          </p:cNvPr>
          <p:cNvSpPr txBox="1">
            <a:spLocks/>
          </p:cNvSpPr>
          <p:nvPr/>
        </p:nvSpPr>
        <p:spPr>
          <a:xfrm>
            <a:off x="4671337" y="4725993"/>
            <a:ext cx="1232344" cy="26738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parent* 2 + 2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8A868392-FE32-471F-9FF1-3AF66166413D}"/>
              </a:ext>
            </a:extLst>
          </p:cNvPr>
          <p:cNvSpPr txBox="1">
            <a:spLocks/>
          </p:cNvSpPr>
          <p:nvPr/>
        </p:nvSpPr>
        <p:spPr>
          <a:xfrm>
            <a:off x="4198325" y="2770035"/>
            <a:ext cx="708155" cy="26738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9262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281</Words>
  <Application>Microsoft Office PowerPoint</Application>
  <PresentationFormat>와이드스크린</PresentationFormat>
  <Paragraphs>202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디자인 사용자 지정</vt:lpstr>
      <vt:lpstr>05 0&amp;1 Study Tree</vt:lpstr>
      <vt:lpstr>INDEX</vt:lpstr>
      <vt:lpstr>Tree</vt:lpstr>
      <vt:lpstr>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순회</vt:lpstr>
      <vt:lpstr>PowerPoint 프레젠테이션</vt:lpstr>
      <vt:lpstr>PowerPoint 프레젠테이션</vt:lpstr>
      <vt:lpstr>PowerPoint 프레젠테이션</vt:lpstr>
      <vt:lpstr>End;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kimkin0668@gmail.com</dc:creator>
  <cp:lastModifiedBy>kim hyewon</cp:lastModifiedBy>
  <cp:revision>184</cp:revision>
  <dcterms:created xsi:type="dcterms:W3CDTF">2019-10-13T13:41:27Z</dcterms:created>
  <dcterms:modified xsi:type="dcterms:W3CDTF">2021-05-13T10:49:19Z</dcterms:modified>
</cp:coreProperties>
</file>