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3" r:id="rId2"/>
  </p:sldMasterIdLst>
  <p:notesMasterIdLst>
    <p:notesMasterId r:id="rId23"/>
  </p:notesMasterIdLst>
  <p:sldIdLst>
    <p:sldId id="256" r:id="rId3"/>
    <p:sldId id="258" r:id="rId4"/>
    <p:sldId id="268" r:id="rId5"/>
    <p:sldId id="267" r:id="rId6"/>
    <p:sldId id="274" r:id="rId7"/>
    <p:sldId id="275" r:id="rId8"/>
    <p:sldId id="276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88" r:id="rId21"/>
    <p:sldId id="257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4"/>
    </p:embeddedFont>
    <p:embeddedFont>
      <p:font typeface="Algerian" panose="04020705040A02060702" pitchFamily="8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나눔스퀘어 Light" panose="020B0600000101010101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92" userDrawn="1">
          <p15:clr>
            <a:srgbClr val="A4A3A4"/>
          </p15:clr>
        </p15:guide>
        <p15:guide id="3" orient="horz" pos="1616" userDrawn="1">
          <p15:clr>
            <a:srgbClr val="A4A3A4"/>
          </p15:clr>
        </p15:guide>
        <p15:guide id="4" pos="4384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CCC"/>
    <a:srgbClr val="96B0E8"/>
    <a:srgbClr val="E8EDF8"/>
    <a:srgbClr val="303030"/>
    <a:srgbClr val="0000FF"/>
    <a:srgbClr val="F0E9DC"/>
    <a:srgbClr val="F7F7F2"/>
    <a:srgbClr val="F2F7FF"/>
    <a:srgbClr val="F1F6FF"/>
    <a:srgbClr val="F0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353" autoAdjust="0"/>
  </p:normalViewPr>
  <p:slideViewPr>
    <p:cSldViewPr snapToGrid="0" showGuides="1">
      <p:cViewPr varScale="1">
        <p:scale>
          <a:sx n="109" d="100"/>
          <a:sy n="109" d="100"/>
        </p:scale>
        <p:origin x="78" y="162"/>
      </p:cViewPr>
      <p:guideLst>
        <p:guide pos="6992"/>
        <p:guide orient="horz" pos="1616"/>
        <p:guide pos="4384"/>
        <p:guide orient="horz" pos="618"/>
        <p:guide orient="horz" pos="1162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D8A14-BE8F-4DD8-802D-60AD97AC9D28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713D7-E395-4CB8-A1F4-8C06B977A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1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05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42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8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82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3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8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5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3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6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7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6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713D7-E395-4CB8-A1F4-8C06B977A7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1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FDFF-4CE5-4A11-B893-9280B3E1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632" y="2378713"/>
            <a:ext cx="6638036" cy="905825"/>
          </a:xfr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2000"/>
              </a:lnSpc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D69D8-D03F-4915-B8DC-E43A6EF1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632" y="3170028"/>
            <a:ext cx="3282950" cy="25622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05D94-2756-459B-9C08-5D488E8B5431}"/>
              </a:ext>
            </a:extLst>
          </p:cNvPr>
          <p:cNvSpPr txBox="1"/>
          <p:nvPr userDrawn="1"/>
        </p:nvSpPr>
        <p:spPr>
          <a:xfrm>
            <a:off x="1668632" y="637086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웹서비스구축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010FC-67A1-4DE1-AD9D-981528E6FAB1}"/>
              </a:ext>
            </a:extLst>
          </p:cNvPr>
          <p:cNvSpPr txBox="1"/>
          <p:nvPr userDrawn="1"/>
        </p:nvSpPr>
        <p:spPr>
          <a:xfrm>
            <a:off x="360363" y="1660537"/>
            <a:ext cx="5097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2020.</a:t>
            </a:r>
          </a:p>
          <a:p>
            <a:r>
              <a:rPr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06.22.Mon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4E8DE-76CB-439E-98ED-533C6099BB4E}"/>
              </a:ext>
            </a:extLst>
          </p:cNvPr>
          <p:cNvSpPr txBox="1"/>
          <p:nvPr userDrawn="1"/>
        </p:nvSpPr>
        <p:spPr>
          <a:xfrm>
            <a:off x="363428" y="2558798"/>
            <a:ext cx="6636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[</a:t>
            </a:r>
            <a:r>
              <a:rPr lang="ko-KR" altLang="en-US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웹서비스구축</a:t>
            </a:r>
            <a:r>
              <a:rPr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6BD0A-C7B0-44BE-9EDB-01F2AE11B914}"/>
              </a:ext>
            </a:extLst>
          </p:cNvPr>
          <p:cNvSpPr txBox="1"/>
          <p:nvPr userDrawn="1"/>
        </p:nvSpPr>
        <p:spPr>
          <a:xfrm>
            <a:off x="363428" y="2942278"/>
            <a:ext cx="3879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지도 교수</a:t>
            </a:r>
            <a:endParaRPr lang="en-US" altLang="ko-KR" sz="800" b="1" kern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2BB01-91D6-4480-9FA0-942AAD400151}"/>
              </a:ext>
            </a:extLst>
          </p:cNvPr>
          <p:cNvSpPr txBox="1"/>
          <p:nvPr userDrawn="1"/>
        </p:nvSpPr>
        <p:spPr>
          <a:xfrm>
            <a:off x="363428" y="314592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작성자</a:t>
            </a:r>
            <a:endParaRPr lang="en-US" altLang="ko-KR" sz="800" b="1" kern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D6BA6-854B-4EDD-9E1E-1C52B018F6A7}"/>
              </a:ext>
            </a:extLst>
          </p:cNvPr>
          <p:cNvSpPr txBox="1"/>
          <p:nvPr userDrawn="1"/>
        </p:nvSpPr>
        <p:spPr>
          <a:xfrm>
            <a:off x="1012575" y="2942278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최병규</a:t>
            </a:r>
            <a:endParaRPr lang="en-US" altLang="ko-KR" sz="800" b="0" kern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11F72-D1F6-480D-8EDE-4196A709E9DC}"/>
              </a:ext>
            </a:extLst>
          </p:cNvPr>
          <p:cNvSpPr txBox="1"/>
          <p:nvPr userDrawn="1"/>
        </p:nvSpPr>
        <p:spPr>
          <a:xfrm>
            <a:off x="1012575" y="3145929"/>
            <a:ext cx="2741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김혜원</a:t>
            </a:r>
            <a:endParaRPr lang="en-US" altLang="ko-KR" sz="800" b="0" kern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73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50" userDrawn="1">
          <p15:clr>
            <a:srgbClr val="FBAE40"/>
          </p15:clr>
        </p15:guide>
        <p15:guide id="2" pos="937" userDrawn="1">
          <p15:clr>
            <a:srgbClr val="FBAE40"/>
          </p15:clr>
        </p15:guide>
        <p15:guide id="3" orient="horz" pos="120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206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FDFF-4CE5-4A11-B893-9280B3E1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228" y="4604984"/>
            <a:ext cx="7619073" cy="882549"/>
          </a:xfrm>
        </p:spPr>
        <p:txBody>
          <a:bodyPr wrap="none" lIns="0" tIns="0" rIns="0" bIns="0" anchor="b">
            <a:spAutoFit/>
          </a:bodyPr>
          <a:lstStyle>
            <a:lvl1pPr algn="r">
              <a:defRPr sz="6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D69D8-D03F-4915-B8DC-E43A6EF1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351" y="4257566"/>
            <a:ext cx="3282950" cy="25622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r">
              <a:def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A173A-7206-455E-92A2-1DF3B2968B9B}"/>
              </a:ext>
            </a:extLst>
          </p:cNvPr>
          <p:cNvSpPr txBox="1"/>
          <p:nvPr userDrawn="1"/>
        </p:nvSpPr>
        <p:spPr>
          <a:xfrm>
            <a:off x="1668632" y="637086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웹서비스구축</a:t>
            </a:r>
          </a:p>
        </p:txBody>
      </p:sp>
    </p:spTree>
    <p:extLst>
      <p:ext uri="{BB962C8B-B14F-4D97-AF65-F5344CB8AC3E}">
        <p14:creationId xmlns:p14="http://schemas.microsoft.com/office/powerpoint/2010/main" val="4237443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50">
          <p15:clr>
            <a:srgbClr val="FBAE40"/>
          </p15:clr>
        </p15:guide>
        <p15:guide id="2" pos="9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005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FDFF-4CE5-4A11-B893-9280B3E1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228" y="4604984"/>
            <a:ext cx="7619073" cy="882549"/>
          </a:xfrm>
        </p:spPr>
        <p:txBody>
          <a:bodyPr wrap="none" lIns="0" tIns="0" rIns="0" bIns="0" anchor="b">
            <a:spAutoFit/>
          </a:bodyPr>
          <a:lstStyle>
            <a:lvl1pPr algn="r">
              <a:defRPr sz="6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D69D8-D03F-4915-B8DC-E43A6EF1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351" y="4257566"/>
            <a:ext cx="3282950" cy="25622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r">
              <a:defRPr lang="ko-KR" altLang="en-US" sz="1800" b="0" dirty="0">
                <a:solidFill>
                  <a:schemeClr val="bg1">
                    <a:alpha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6A9B1-7EA1-4A96-8D47-C01319D4C0CE}"/>
              </a:ext>
            </a:extLst>
          </p:cNvPr>
          <p:cNvSpPr txBox="1"/>
          <p:nvPr userDrawn="1"/>
        </p:nvSpPr>
        <p:spPr>
          <a:xfrm>
            <a:off x="1668632" y="637086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웹서비스구축</a:t>
            </a:r>
          </a:p>
        </p:txBody>
      </p:sp>
    </p:spTree>
    <p:extLst>
      <p:ext uri="{BB962C8B-B14F-4D97-AF65-F5344CB8AC3E}">
        <p14:creationId xmlns:p14="http://schemas.microsoft.com/office/powerpoint/2010/main" val="349435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50">
          <p15:clr>
            <a:srgbClr val="FBAE40"/>
          </p15:clr>
        </p15:guide>
        <p15:guide id="2" pos="93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D68A-8319-4C4F-B0E8-55F6ADBA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50767"/>
            <a:ext cx="2205732" cy="256224"/>
          </a:xfr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18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8B505-369C-4C6F-838E-B3B1DBEB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5847755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6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D68A-8319-4C4F-B0E8-55F6ADBA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42141"/>
            <a:ext cx="1484381" cy="170816"/>
          </a:xfr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1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8B505-369C-4C6F-838E-B3B1DBEB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5847755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34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05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D68A-8319-4C4F-B0E8-55F6ADBA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42141"/>
            <a:ext cx="1484381" cy="170816"/>
          </a:xfr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8B505-369C-4C6F-838E-B3B1DBEB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5847755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ko-KR" altLang="en-US" sz="32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754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67B15-5E41-4F20-AB1F-59FC3EE9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59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E788A-1500-41F8-A421-E67AA06C1256}"/>
              </a:ext>
            </a:extLst>
          </p:cNvPr>
          <p:cNvSpPr txBox="1"/>
          <p:nvPr userDrawn="1"/>
        </p:nvSpPr>
        <p:spPr>
          <a:xfrm>
            <a:off x="364140" y="364029"/>
            <a:ext cx="743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2020 HANYANG</a:t>
            </a:r>
            <a:endParaRPr lang="ko-KR" altLang="en-US" sz="800" kern="12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09E9B-D1BC-4C84-A902-5B616D2B0BA0}"/>
              </a:ext>
            </a:extLst>
          </p:cNvPr>
          <p:cNvSpPr txBox="1"/>
          <p:nvPr userDrawn="1"/>
        </p:nvSpPr>
        <p:spPr>
          <a:xfrm>
            <a:off x="364140" y="6370860"/>
            <a:ext cx="6620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소프트웨어 학부</a:t>
            </a:r>
          </a:p>
        </p:txBody>
      </p:sp>
    </p:spTree>
    <p:extLst>
      <p:ext uri="{BB962C8B-B14F-4D97-AF65-F5344CB8AC3E}">
        <p14:creationId xmlns:p14="http://schemas.microsoft.com/office/powerpoint/2010/main" val="237946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7" userDrawn="1">
          <p15:clr>
            <a:srgbClr val="F26B43"/>
          </p15:clr>
        </p15:guide>
        <p15:guide id="4" orient="horz" pos="227" userDrawn="1">
          <p15:clr>
            <a:srgbClr val="F26B43"/>
          </p15:clr>
        </p15:guide>
        <p15:guide id="5" orient="horz" pos="4092" userDrawn="1">
          <p15:clr>
            <a:srgbClr val="F26B43"/>
          </p15:clr>
        </p15:guide>
        <p15:guide id="6" pos="74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07AA1B-D08D-4174-AEC1-B62AE4EB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66" y="1028270"/>
            <a:ext cx="2205732" cy="25622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CFA5-D28C-4F19-8CAA-D8AD79E2635E}"/>
              </a:ext>
            </a:extLst>
          </p:cNvPr>
          <p:cNvSpPr txBox="1"/>
          <p:nvPr userDrawn="1"/>
        </p:nvSpPr>
        <p:spPr>
          <a:xfrm>
            <a:off x="364140" y="364029"/>
            <a:ext cx="7437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2020 HANYANG</a:t>
            </a:r>
            <a:endParaRPr lang="ko-KR" altLang="en-US" sz="800" kern="12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4A937-B18D-4AEF-B960-9B4B54923EC8}"/>
              </a:ext>
            </a:extLst>
          </p:cNvPr>
          <p:cNvSpPr txBox="1"/>
          <p:nvPr userDrawn="1"/>
        </p:nvSpPr>
        <p:spPr>
          <a:xfrm>
            <a:off x="364140" y="6370860"/>
            <a:ext cx="6620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소프트웨어 학부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28F1E-83D3-4A0B-BCBF-D54D70C47B6B}"/>
              </a:ext>
            </a:extLst>
          </p:cNvPr>
          <p:cNvSpPr txBox="1"/>
          <p:nvPr userDrawn="1"/>
        </p:nvSpPr>
        <p:spPr>
          <a:xfrm>
            <a:off x="11586858" y="6370860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54946F74-05A5-4C00-945B-0C4921B7D3CD}" type="slidenum">
              <a:rPr lang="ko-KR" altLang="en-US" sz="800" kern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‹#›</a:t>
            </a:fld>
            <a:endParaRPr lang="ko-KR" altLang="en-US" sz="800" kern="12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614CB-116B-48A7-952A-2E1852698511}"/>
              </a:ext>
            </a:extLst>
          </p:cNvPr>
          <p:cNvSpPr txBox="1"/>
          <p:nvPr userDrawn="1"/>
        </p:nvSpPr>
        <p:spPr>
          <a:xfrm>
            <a:off x="1668632" y="637086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kern="1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웹서비스구축</a:t>
            </a:r>
          </a:p>
        </p:txBody>
      </p:sp>
    </p:spTree>
    <p:extLst>
      <p:ext uri="{BB962C8B-B14F-4D97-AF65-F5344CB8AC3E}">
        <p14:creationId xmlns:p14="http://schemas.microsoft.com/office/powerpoint/2010/main" val="35054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0" userDrawn="1">
          <p15:clr>
            <a:srgbClr val="F26B43"/>
          </p15:clr>
        </p15:guide>
        <p15:guide id="4" orient="horz" pos="230" userDrawn="1">
          <p15:clr>
            <a:srgbClr val="F26B43"/>
          </p15:clr>
        </p15:guide>
        <p15:guide id="5" orient="horz" pos="4090" userDrawn="1">
          <p15:clr>
            <a:srgbClr val="F26B43"/>
          </p15:clr>
        </p15:guide>
        <p15:guide id="6" pos="1052" userDrawn="1">
          <p15:clr>
            <a:srgbClr val="F26B43"/>
          </p15:clr>
        </p15:guide>
        <p15:guide id="7" pos="937" userDrawn="1">
          <p15:clr>
            <a:srgbClr val="F26B43"/>
          </p15:clr>
        </p15:guide>
        <p15:guide id="8" pos="74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9%84%ED%95%B8%EC%8A%A4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behance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9%84%ED%95%B8%EC%8A%A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9%84%ED%95%B8%EC%8A%A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hyperlink" Target="https://www.behance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9%84%ED%95%B8%EC%8A%A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behance.ne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www.behance.net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CDA61-1C93-4780-B8A9-4739DF61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632" y="1397675"/>
            <a:ext cx="4780155" cy="203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6600" dirty="0"/>
              <a:t>Final </a:t>
            </a:r>
            <a:br>
              <a:rPr lang="en-US" altLang="ko-KR" sz="6600" dirty="0"/>
            </a:br>
            <a:r>
              <a:rPr lang="ko-KR" altLang="en-US" sz="6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웹서비스구축</a:t>
            </a:r>
            <a:endParaRPr lang="ko-KR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C858C-FBD9-4B82-95C6-E25F4DBFD0EF}"/>
              </a:ext>
            </a:extLst>
          </p:cNvPr>
          <p:cNvSpPr txBox="1"/>
          <p:nvPr/>
        </p:nvSpPr>
        <p:spPr>
          <a:xfrm>
            <a:off x="11075124" y="6332330"/>
            <a:ext cx="1124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2019028313</a:t>
            </a:r>
            <a:endParaRPr lang="ko-KR" altLang="en-US" sz="9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9C8B5-5614-4220-ADD1-5FD769CD7C48}"/>
              </a:ext>
            </a:extLst>
          </p:cNvPr>
          <p:cNvSpPr txBox="1"/>
          <p:nvPr/>
        </p:nvSpPr>
        <p:spPr>
          <a:xfrm>
            <a:off x="7328013" y="-157081"/>
            <a:ext cx="11469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solidFill>
                  <a:srgbClr val="849CCC">
                    <a:alpha val="12000"/>
                  </a:srgbClr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14000" dirty="0">
              <a:solidFill>
                <a:srgbClr val="849CCC">
                  <a:alpha val="12000"/>
                </a:srgb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D44D2-0A63-4FB7-9A2A-3795751156DC}"/>
              </a:ext>
            </a:extLst>
          </p:cNvPr>
          <p:cNvSpPr txBox="1"/>
          <p:nvPr/>
        </p:nvSpPr>
        <p:spPr>
          <a:xfrm>
            <a:off x="-4813187" y="4611231"/>
            <a:ext cx="11469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solidFill>
                  <a:srgbClr val="849CCC">
                    <a:alpha val="12000"/>
                  </a:srgbClr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14000" dirty="0">
              <a:solidFill>
                <a:srgbClr val="849CCC">
                  <a:alpha val="12000"/>
                </a:srgb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3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menu, Character, More Info, Search,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갤러리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Share the joy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구성되어 있는 공간입니다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0C25CAEA-D7FA-4BA3-AB2D-93871E87FC67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1225657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A93E7-2172-4B26-8CB3-49A46EDBF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" b="15754"/>
          <a:stretch/>
        </p:blipFill>
        <p:spPr>
          <a:xfrm>
            <a:off x="0" y="2925953"/>
            <a:ext cx="12192000" cy="30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menu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다양한 공간 중 가장 대표적인  공간을 모아 놓은 메뉴이며</a:t>
            </a:r>
            <a:r>
              <a:rPr lang="en-US" altLang="ko-KR" sz="1000" b="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다양한 정보를 담고 있는 서비스를 모아 놓은 공간 입니다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A4BAD91-1051-4FF4-BBCF-04CFB5BD6E28}"/>
              </a:ext>
            </a:extLst>
          </p:cNvPr>
          <p:cNvCxnSpPr>
            <a:cxnSpLocks/>
          </p:cNvCxnSpPr>
          <p:nvPr/>
        </p:nvCxnSpPr>
        <p:spPr>
          <a:xfrm>
            <a:off x="2136465" y="5271726"/>
            <a:ext cx="0" cy="3691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2E0B08-A342-49FC-BB3A-EA0046B421EE}"/>
              </a:ext>
            </a:extLst>
          </p:cNvPr>
          <p:cNvSpPr txBox="1"/>
          <p:nvPr/>
        </p:nvSpPr>
        <p:spPr>
          <a:xfrm>
            <a:off x="1670050" y="5663037"/>
            <a:ext cx="3898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menu</a:t>
            </a: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다양한 공간 중 가장 대표적인  공간을 모아 놓은 메뉴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5F6E32F-D303-4AB0-A77C-995DF5DF9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1587212" y="2914216"/>
            <a:ext cx="5198532" cy="2246438"/>
          </a:xfrm>
          <a:prstGeom prst="rect">
            <a:avLst/>
          </a:prstGeom>
        </p:spPr>
      </p:pic>
      <p:sp>
        <p:nvSpPr>
          <p:cNvPr id="41" name="부제목 2">
            <a:extLst>
              <a:ext uri="{FF2B5EF4-FFF2-40B4-BE49-F238E27FC236}">
                <a16:creationId xmlns:a16="http://schemas.microsoft.com/office/drawing/2014/main" id="{0C25CAEA-D7FA-4BA3-AB2D-93871E87FC67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1225657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584F3C8-5677-441F-B973-D7DD19FD8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393" b="60"/>
          <a:stretch/>
        </p:blipFill>
        <p:spPr>
          <a:xfrm>
            <a:off x="1487488" y="2565400"/>
            <a:ext cx="1479368" cy="2706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7B146E1-2544-42CA-AEDB-8F3F2591B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5" r="29075" b="60"/>
          <a:stretch/>
        </p:blipFill>
        <p:spPr>
          <a:xfrm>
            <a:off x="3890148" y="2565400"/>
            <a:ext cx="1457596" cy="2706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65B252-EE5F-4BC9-8526-FE805B4601CB}"/>
              </a:ext>
            </a:extLst>
          </p:cNvPr>
          <p:cNvCxnSpPr>
            <a:cxnSpLocks/>
          </p:cNvCxnSpPr>
          <p:nvPr/>
        </p:nvCxnSpPr>
        <p:spPr>
          <a:xfrm>
            <a:off x="5347744" y="3062916"/>
            <a:ext cx="21411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938048-3353-4E40-88EA-3904F9910C31}"/>
              </a:ext>
            </a:extLst>
          </p:cNvPr>
          <p:cNvSpPr txBox="1"/>
          <p:nvPr/>
        </p:nvSpPr>
        <p:spPr>
          <a:xfrm>
            <a:off x="7488936" y="2951862"/>
            <a:ext cx="321946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More Info.</a:t>
            </a: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정보를 얻을 수 있는 공간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운영자에 대한 정보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Time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정보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게시판으로 가는 메뉴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32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B37AE8-0A6A-40E1-A660-4B5A6E9EE2D7}"/>
              </a:ext>
            </a:extLst>
          </p:cNvPr>
          <p:cNvCxnSpPr>
            <a:cxnSpLocks/>
          </p:cNvCxnSpPr>
          <p:nvPr/>
        </p:nvCxnSpPr>
        <p:spPr>
          <a:xfrm flipV="1">
            <a:off x="5333001" y="3059816"/>
            <a:ext cx="2204271" cy="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7BF4CC-3409-4B4B-B626-A42C23E1EF5E}"/>
              </a:ext>
            </a:extLst>
          </p:cNvPr>
          <p:cNvSpPr txBox="1"/>
          <p:nvPr/>
        </p:nvSpPr>
        <p:spPr>
          <a:xfrm>
            <a:off x="7538948" y="3155689"/>
            <a:ext cx="3219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 기능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Character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캐릭터들을 분류기준으로 사용할 수 있는 공간이며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Footer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가장 오른쪽은 검색기능과 갤러리로 이루어져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A4BAD91-1051-4FF4-BBCF-04CFB5BD6E28}"/>
              </a:ext>
            </a:extLst>
          </p:cNvPr>
          <p:cNvCxnSpPr>
            <a:cxnSpLocks/>
          </p:cNvCxnSpPr>
          <p:nvPr/>
        </p:nvCxnSpPr>
        <p:spPr>
          <a:xfrm>
            <a:off x="2964625" y="5260341"/>
            <a:ext cx="0" cy="3691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2E0B08-A342-49FC-BB3A-EA0046B421EE}"/>
              </a:ext>
            </a:extLst>
          </p:cNvPr>
          <p:cNvSpPr txBox="1"/>
          <p:nvPr/>
        </p:nvSpPr>
        <p:spPr>
          <a:xfrm>
            <a:off x="2498210" y="5651652"/>
            <a:ext cx="3898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Character</a:t>
            </a: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캐릭터에</a:t>
            </a:r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따른 분류 기능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5F6E32F-D303-4AB0-A77C-995DF5DF9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1587212" y="2914216"/>
            <a:ext cx="5198532" cy="2246438"/>
          </a:xfrm>
          <a:prstGeom prst="rect">
            <a:avLst/>
          </a:prstGeom>
        </p:spPr>
      </p:pic>
      <p:sp>
        <p:nvSpPr>
          <p:cNvPr id="41" name="부제목 2">
            <a:extLst>
              <a:ext uri="{FF2B5EF4-FFF2-40B4-BE49-F238E27FC236}">
                <a16:creationId xmlns:a16="http://schemas.microsoft.com/office/drawing/2014/main" id="{0C25CAEA-D7FA-4BA3-AB2D-93871E87FC67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1225657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938048-3353-4E40-88EA-3904F9910C31}"/>
              </a:ext>
            </a:extLst>
          </p:cNvPr>
          <p:cNvSpPr txBox="1"/>
          <p:nvPr/>
        </p:nvSpPr>
        <p:spPr>
          <a:xfrm>
            <a:off x="7538948" y="3799396"/>
            <a:ext cx="3219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찾을 수 있는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캐릭터들의 이미지 갤러리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1A8389-8ED6-45F0-8D9D-F892EA1EC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887" t="1" r="54311" b="2601"/>
          <a:stretch/>
        </p:blipFill>
        <p:spPr>
          <a:xfrm>
            <a:off x="2620149" y="2565400"/>
            <a:ext cx="1591225" cy="270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6AE16A-BA63-483E-8B84-FFB84FA4F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1371" r="2069"/>
          <a:stretch/>
        </p:blipFill>
        <p:spPr>
          <a:xfrm>
            <a:off x="5130491" y="2565399"/>
            <a:ext cx="1659746" cy="27003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26632F-A740-421F-AF6B-345F9AF31507}"/>
              </a:ext>
            </a:extLst>
          </p:cNvPr>
          <p:cNvSpPr txBox="1"/>
          <p:nvPr/>
        </p:nvSpPr>
        <p:spPr>
          <a:xfrm>
            <a:off x="7572375" y="4604685"/>
            <a:ext cx="1193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 공유 기능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97E93E-C80D-4D67-9E1E-25DF3B2FBB5C}"/>
              </a:ext>
            </a:extLst>
          </p:cNvPr>
          <p:cNvCxnSpPr>
            <a:cxnSpLocks/>
          </p:cNvCxnSpPr>
          <p:nvPr/>
        </p:nvCxnSpPr>
        <p:spPr>
          <a:xfrm flipV="1">
            <a:off x="7534455" y="3059392"/>
            <a:ext cx="2818" cy="19360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CAA0FE-35C5-4596-931D-06E302C7F9FB}"/>
              </a:ext>
            </a:extLst>
          </p:cNvPr>
          <p:cNvCxnSpPr>
            <a:cxnSpLocks/>
          </p:cNvCxnSpPr>
          <p:nvPr/>
        </p:nvCxnSpPr>
        <p:spPr>
          <a:xfrm>
            <a:off x="7537272" y="4995441"/>
            <a:ext cx="1611409" cy="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256E548D-8F31-4412-B346-211B87FFE4DC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927818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상품을 소개하는 페이지 외에도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Info. ,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Q&amp;A,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등의 페이지가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03C109-4AA0-4AF9-94D2-9A6596F51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3" t="8400" r="1018" b="2133"/>
          <a:stretch/>
        </p:blipFill>
        <p:spPr>
          <a:xfrm>
            <a:off x="9016335" y="1859071"/>
            <a:ext cx="2813715" cy="4380515"/>
          </a:xfrm>
          <a:prstGeom prst="rect">
            <a:avLst/>
          </a:prstGeom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138C3C-39C3-411B-BF11-847C9F2A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385" y="1859072"/>
            <a:ext cx="3202028" cy="4380514"/>
          </a:xfrm>
          <a:prstGeom prst="rect">
            <a:avLst/>
          </a:prstGeom>
          <a:effectLst/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16B9B1-06A5-4193-B6CD-B815058EEDCB}"/>
              </a:ext>
            </a:extLst>
          </p:cNvPr>
          <p:cNvCxnSpPr>
            <a:cxnSpLocks/>
          </p:cNvCxnSpPr>
          <p:nvPr/>
        </p:nvCxnSpPr>
        <p:spPr>
          <a:xfrm>
            <a:off x="684603" y="3330345"/>
            <a:ext cx="0" cy="45671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FF3D4E-79A8-47B0-915A-87258B2C0773}"/>
              </a:ext>
            </a:extLst>
          </p:cNvPr>
          <p:cNvSpPr txBox="1"/>
          <p:nvPr/>
        </p:nvSpPr>
        <p:spPr>
          <a:xfrm>
            <a:off x="504371" y="3751893"/>
            <a:ext cx="3202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Info.</a:t>
            </a: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주의 사항이나 공지 글 또는 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정보를 공유하는 공간입니다</a:t>
            </a:r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22BDB5-1A0A-4C49-82C4-57793F1CDC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196" r="1"/>
          <a:stretch/>
        </p:blipFill>
        <p:spPr>
          <a:xfrm>
            <a:off x="504371" y="4684701"/>
            <a:ext cx="2664792" cy="1167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570287-DA67-4CD7-83B8-D64BC452F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35" y="1853895"/>
            <a:ext cx="3879543" cy="17038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97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2EF76-6190-42F1-915B-CE5AB86F3738}"/>
              </a:ext>
            </a:extLst>
          </p:cNvPr>
          <p:cNvCxnSpPr>
            <a:cxnSpLocks/>
          </p:cNvCxnSpPr>
          <p:nvPr/>
        </p:nvCxnSpPr>
        <p:spPr>
          <a:xfrm>
            <a:off x="4095750" y="2181225"/>
            <a:ext cx="509397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256E548D-8F31-4412-B346-211B87FFE4DC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927818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947422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Q&amp;A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사용자가 문의를 할 수 있는 공간으로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추가적인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사용하며 색과 글의 간격 등을 조정하였습니다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138C3C-39C3-411B-BF11-847C9F2A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844675"/>
            <a:ext cx="3202028" cy="43805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0EA6FE-24AD-4FEE-BD3E-BB1CCDD00D78}"/>
              </a:ext>
            </a:extLst>
          </p:cNvPr>
          <p:cNvSpPr txBox="1"/>
          <p:nvPr/>
        </p:nvSpPr>
        <p:spPr>
          <a:xfrm>
            <a:off x="9442948" y="2054267"/>
            <a:ext cx="493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Q&amp;A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CB2B74-3317-4578-A01F-796EB5E47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82" y="2967184"/>
            <a:ext cx="2819794" cy="32580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09E6F0-F3E8-4E18-B49A-EE8FA412943D}"/>
              </a:ext>
            </a:extLst>
          </p:cNvPr>
          <p:cNvSpPr txBox="1"/>
          <p:nvPr/>
        </p:nvSpPr>
        <p:spPr>
          <a:xfrm>
            <a:off x="9442947" y="3298195"/>
            <a:ext cx="1901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</a:p>
          <a:p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Textbox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등의 배경 색 조정</a:t>
            </a:r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각각의 글 사이의 간격 조정</a:t>
            </a:r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Dropbox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 조정</a:t>
            </a:r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5D0412-5BF8-408D-9613-590D6104AF0E}"/>
              </a:ext>
            </a:extLst>
          </p:cNvPr>
          <p:cNvCxnSpPr>
            <a:cxnSpLocks/>
          </p:cNvCxnSpPr>
          <p:nvPr/>
        </p:nvCxnSpPr>
        <p:spPr>
          <a:xfrm flipV="1">
            <a:off x="8164576" y="3429001"/>
            <a:ext cx="1025144" cy="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8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256E548D-8F31-4412-B346-211B87FFE4DC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927818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947422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페이지는 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공간을 소개하는 페이지로 수업시간에 배운 </a:t>
            </a:r>
            <a:r>
              <a:rPr lang="en-US" altLang="ko-KR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Shortcodes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plugin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사용해 보지 않았던 </a:t>
            </a:r>
            <a:r>
              <a:rPr lang="en-US" altLang="ko-KR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image_carousel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 구성하였습니다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.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03C109-4AA0-4AF9-94D2-9A6596F51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3" t="8400" r="1018" b="2133"/>
          <a:stretch/>
        </p:blipFill>
        <p:spPr>
          <a:xfrm>
            <a:off x="1670050" y="1844675"/>
            <a:ext cx="2813715" cy="43805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2EF76-6190-42F1-915B-CE5AB86F3738}"/>
              </a:ext>
            </a:extLst>
          </p:cNvPr>
          <p:cNvCxnSpPr>
            <a:cxnSpLocks/>
          </p:cNvCxnSpPr>
          <p:nvPr/>
        </p:nvCxnSpPr>
        <p:spPr>
          <a:xfrm>
            <a:off x="4483765" y="2289629"/>
            <a:ext cx="161223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0EA6FE-24AD-4FEE-BD3E-BB1CCDD00D78}"/>
              </a:ext>
            </a:extLst>
          </p:cNvPr>
          <p:cNvSpPr txBox="1"/>
          <p:nvPr/>
        </p:nvSpPr>
        <p:spPr>
          <a:xfrm>
            <a:off x="6207560" y="2196068"/>
            <a:ext cx="32020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소개 글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C6F9C-B221-44E6-9B09-D3450AA884A4}"/>
              </a:ext>
            </a:extLst>
          </p:cNvPr>
          <p:cNvSpPr txBox="1"/>
          <p:nvPr/>
        </p:nvSpPr>
        <p:spPr>
          <a:xfrm>
            <a:off x="7931355" y="3096314"/>
            <a:ext cx="32020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</a:t>
            </a:r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의미 소개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볼 수 있는 캐릭터에 대한 정보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Short code plug in 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6490C9-AA71-44D1-AE4F-9AE066CB1E25}"/>
              </a:ext>
            </a:extLst>
          </p:cNvPr>
          <p:cNvCxnSpPr>
            <a:cxnSpLocks/>
          </p:cNvCxnSpPr>
          <p:nvPr/>
        </p:nvCxnSpPr>
        <p:spPr>
          <a:xfrm flipV="1">
            <a:off x="7828390" y="2773133"/>
            <a:ext cx="0" cy="299673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399805-7203-4DC8-98E1-B229B9ACF952}"/>
              </a:ext>
            </a:extLst>
          </p:cNvPr>
          <p:cNvCxnSpPr>
            <a:cxnSpLocks/>
          </p:cNvCxnSpPr>
          <p:nvPr/>
        </p:nvCxnSpPr>
        <p:spPr>
          <a:xfrm>
            <a:off x="6208776" y="2775513"/>
            <a:ext cx="1617768" cy="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C1D3F-A82C-4E3E-9689-94C66ECD9EC4}"/>
              </a:ext>
            </a:extLst>
          </p:cNvPr>
          <p:cNvSpPr/>
          <p:nvPr/>
        </p:nvSpPr>
        <p:spPr>
          <a:xfrm>
            <a:off x="6693335" y="5869180"/>
            <a:ext cx="51367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[su_image_carousel source="media: 15,13,210" controls_style="light" columns="3"]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5FC54E-4C61-4726-95E8-398BAA948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62" t="44370" r="40358" b="23372"/>
          <a:stretch/>
        </p:blipFill>
        <p:spPr>
          <a:xfrm>
            <a:off x="7931355" y="4450193"/>
            <a:ext cx="2928899" cy="11247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9580B8-C4C2-43CC-9536-CCC8EEE0B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3" t="64417" r="1018" b="2133"/>
          <a:stretch/>
        </p:blipFill>
        <p:spPr>
          <a:xfrm>
            <a:off x="1487488" y="4421912"/>
            <a:ext cx="3294231" cy="19175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25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958019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D2665A95-7DD2-4AF4-9A45-A456C14996F1}"/>
              </a:ext>
            </a:extLst>
          </p:cNvPr>
          <p:cNvSpPr txBox="1">
            <a:spLocks/>
          </p:cNvSpPr>
          <p:nvPr/>
        </p:nvSpPr>
        <p:spPr>
          <a:xfrm>
            <a:off x="8726016" y="1641734"/>
            <a:ext cx="228748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500" b="0" dirty="0">
                <a:solidFill>
                  <a:schemeClr val="bg1">
                    <a:alpha val="50000"/>
                  </a:schemeClr>
                </a:solidFill>
              </a:rPr>
              <a:t>출처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</a:rPr>
              <a:t>_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https://ko.wikipedia.org/wiki/%EB%B9%84%ED%95%B8%EC%8A%A4</a:t>
            </a:r>
            <a:endParaRPr lang="en-US" altLang="ko-KR" sz="500" b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0723894" y="6102349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547A65F-2C65-4F26-8F95-43D4AF5B0D68}"/>
              </a:ext>
            </a:extLst>
          </p:cNvPr>
          <p:cNvSpPr txBox="1">
            <a:spLocks/>
          </p:cNvSpPr>
          <p:nvPr/>
        </p:nvSpPr>
        <p:spPr>
          <a:xfrm>
            <a:off x="6391588" y="997312"/>
            <a:ext cx="5061721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구성에서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강조 하고 싶은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Point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 color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logo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Sassy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Social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Share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등의 플러그인 입니다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546726-516A-42A1-8492-F500FD6B039E}"/>
              </a:ext>
            </a:extLst>
          </p:cNvPr>
          <p:cNvSpPr/>
          <p:nvPr/>
        </p:nvSpPr>
        <p:spPr>
          <a:xfrm>
            <a:off x="1360944" y="2782432"/>
            <a:ext cx="1346198" cy="973382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64BC10-8C91-41E1-AB80-9427916EF4CB}"/>
              </a:ext>
            </a:extLst>
          </p:cNvPr>
          <p:cNvSpPr/>
          <p:nvPr/>
        </p:nvSpPr>
        <p:spPr>
          <a:xfrm>
            <a:off x="2843020" y="2782432"/>
            <a:ext cx="1346198" cy="973382"/>
          </a:xfrm>
          <a:prstGeom prst="rect">
            <a:avLst/>
          </a:prstGeom>
          <a:solidFill>
            <a:srgbClr val="96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794764-30CC-44F1-BFE1-D055D8300224}"/>
              </a:ext>
            </a:extLst>
          </p:cNvPr>
          <p:cNvSpPr/>
          <p:nvPr/>
        </p:nvSpPr>
        <p:spPr>
          <a:xfrm>
            <a:off x="4325096" y="2782432"/>
            <a:ext cx="1346198" cy="973382"/>
          </a:xfrm>
          <a:prstGeom prst="rect">
            <a:avLst/>
          </a:prstGeom>
          <a:solidFill>
            <a:srgbClr val="84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1C98FA9B-99EA-4D4B-AE80-9B3C5CAD966B}"/>
              </a:ext>
            </a:extLst>
          </p:cNvPr>
          <p:cNvSpPr txBox="1">
            <a:spLocks/>
          </p:cNvSpPr>
          <p:nvPr/>
        </p:nvSpPr>
        <p:spPr>
          <a:xfrm>
            <a:off x="372745" y="2454459"/>
            <a:ext cx="570669" cy="18274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49346-29E3-4ACC-B24E-C3606A4F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944" y="4238259"/>
            <a:ext cx="4310350" cy="1925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9049D968-8BF5-498F-88B6-D676FE8B8E38}"/>
              </a:ext>
            </a:extLst>
          </p:cNvPr>
          <p:cNvSpPr txBox="1">
            <a:spLocks/>
          </p:cNvSpPr>
          <p:nvPr/>
        </p:nvSpPr>
        <p:spPr>
          <a:xfrm>
            <a:off x="372745" y="3871606"/>
            <a:ext cx="426399" cy="18274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Plug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1CB60-BFD9-4994-ADED-6EBF0E7C4645}"/>
              </a:ext>
            </a:extLst>
          </p:cNvPr>
          <p:cNvSpPr txBox="1"/>
          <p:nvPr/>
        </p:nvSpPr>
        <p:spPr>
          <a:xfrm>
            <a:off x="9353018" y="2706585"/>
            <a:ext cx="24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latin typeface="Algerian" panose="04020705040A02060702" pitchFamily="82" charset="0"/>
              </a:rPr>
              <a:t>“ADVENTURE”</a:t>
            </a:r>
            <a:endParaRPr lang="ko-KR" altLang="en-US" sz="2800" dirty="0">
              <a:latin typeface="Algerian" panose="04020705040A020607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F2386-51D8-4F74-A2E6-60112A792819}"/>
              </a:ext>
            </a:extLst>
          </p:cNvPr>
          <p:cNvSpPr txBox="1"/>
          <p:nvPr/>
        </p:nvSpPr>
        <p:spPr>
          <a:xfrm>
            <a:off x="6833524" y="2706585"/>
            <a:ext cx="2519494" cy="523220"/>
          </a:xfrm>
          <a:prstGeom prst="rect">
            <a:avLst/>
          </a:prstGeom>
          <a:solidFill>
            <a:srgbClr val="96B0E8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85BE8-5414-48C1-B30D-923E4ECC46AC}"/>
              </a:ext>
            </a:extLst>
          </p:cNvPr>
          <p:cNvSpPr txBox="1"/>
          <p:nvPr/>
        </p:nvSpPr>
        <p:spPr>
          <a:xfrm>
            <a:off x="6173549" y="2434983"/>
            <a:ext cx="49564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Logo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D119AE-2B95-4FA9-969E-F82A74CA882F}"/>
              </a:ext>
            </a:extLst>
          </p:cNvPr>
          <p:cNvCxnSpPr>
            <a:cxnSpLocks/>
          </p:cNvCxnSpPr>
          <p:nvPr/>
        </p:nvCxnSpPr>
        <p:spPr>
          <a:xfrm flipV="1">
            <a:off x="6619877" y="2565400"/>
            <a:ext cx="5208651" cy="365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7EED92-283B-4103-9AF1-53050F3AEA57}"/>
              </a:ext>
            </a:extLst>
          </p:cNvPr>
          <p:cNvCxnSpPr>
            <a:cxnSpLocks/>
          </p:cNvCxnSpPr>
          <p:nvPr/>
        </p:nvCxnSpPr>
        <p:spPr>
          <a:xfrm>
            <a:off x="1024889" y="2569050"/>
            <a:ext cx="4639311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DA4FD0-3266-499D-B8EE-005C1BC81E1B}"/>
              </a:ext>
            </a:extLst>
          </p:cNvPr>
          <p:cNvCxnSpPr>
            <a:cxnSpLocks/>
          </p:cNvCxnSpPr>
          <p:nvPr/>
        </p:nvCxnSpPr>
        <p:spPr>
          <a:xfrm>
            <a:off x="1024889" y="3962977"/>
            <a:ext cx="1081468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FB76D408-8759-4A37-AEA8-04CE34622E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49" t="2967" r="7205" b="14454"/>
          <a:stretch/>
        </p:blipFill>
        <p:spPr>
          <a:xfrm>
            <a:off x="6669198" y="4216174"/>
            <a:ext cx="1999937" cy="19382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E9208EC-6054-409C-B458-52AC62FB8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8875" y="4238259"/>
            <a:ext cx="3090700" cy="16020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24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1700081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color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D2665A95-7DD2-4AF4-9A45-A456C14996F1}"/>
              </a:ext>
            </a:extLst>
          </p:cNvPr>
          <p:cNvSpPr txBox="1">
            <a:spLocks/>
          </p:cNvSpPr>
          <p:nvPr/>
        </p:nvSpPr>
        <p:spPr>
          <a:xfrm>
            <a:off x="8726016" y="1641734"/>
            <a:ext cx="228748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500" b="0" dirty="0">
                <a:solidFill>
                  <a:schemeClr val="bg1">
                    <a:alpha val="50000"/>
                  </a:schemeClr>
                </a:solidFill>
              </a:rPr>
              <a:t>출처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</a:rPr>
              <a:t>_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https://ko.wikipedia.org/wiki/%EB%B9%84%ED%95%B8%EC%8A%A4</a:t>
            </a:r>
            <a:endParaRPr lang="en-US" altLang="ko-KR" sz="500" b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547A65F-2C65-4F26-8F95-43D4AF5B0D68}"/>
              </a:ext>
            </a:extLst>
          </p:cNvPr>
          <p:cNvSpPr txBox="1">
            <a:spLocks/>
          </p:cNvSpPr>
          <p:nvPr/>
        </p:nvSpPr>
        <p:spPr>
          <a:xfrm>
            <a:off x="6391588" y="997312"/>
            <a:ext cx="5061721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로고를 포함한 모든 디자인은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 Time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포스터에서 얻은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 color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이루어 졌습니다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546726-516A-42A1-8492-F500FD6B039E}"/>
              </a:ext>
            </a:extLst>
          </p:cNvPr>
          <p:cNvSpPr/>
          <p:nvPr/>
        </p:nvSpPr>
        <p:spPr>
          <a:xfrm>
            <a:off x="1360944" y="2782432"/>
            <a:ext cx="1346198" cy="973382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64BC10-8C91-41E1-AB80-9427916EF4CB}"/>
              </a:ext>
            </a:extLst>
          </p:cNvPr>
          <p:cNvSpPr/>
          <p:nvPr/>
        </p:nvSpPr>
        <p:spPr>
          <a:xfrm>
            <a:off x="2843020" y="2782432"/>
            <a:ext cx="1346198" cy="973382"/>
          </a:xfrm>
          <a:prstGeom prst="rect">
            <a:avLst/>
          </a:prstGeom>
          <a:solidFill>
            <a:srgbClr val="96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794764-30CC-44F1-BFE1-D055D8300224}"/>
              </a:ext>
            </a:extLst>
          </p:cNvPr>
          <p:cNvSpPr/>
          <p:nvPr/>
        </p:nvSpPr>
        <p:spPr>
          <a:xfrm>
            <a:off x="4325096" y="2782432"/>
            <a:ext cx="1346198" cy="973382"/>
          </a:xfrm>
          <a:prstGeom prst="rect">
            <a:avLst/>
          </a:prstGeom>
          <a:solidFill>
            <a:srgbClr val="84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1C98FA9B-99EA-4D4B-AE80-9B3C5CAD966B}"/>
              </a:ext>
            </a:extLst>
          </p:cNvPr>
          <p:cNvSpPr txBox="1">
            <a:spLocks/>
          </p:cNvSpPr>
          <p:nvPr/>
        </p:nvSpPr>
        <p:spPr>
          <a:xfrm>
            <a:off x="372745" y="2454459"/>
            <a:ext cx="570669" cy="18274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1CB60-BFD9-4994-ADED-6EBF0E7C4645}"/>
              </a:ext>
            </a:extLst>
          </p:cNvPr>
          <p:cNvSpPr txBox="1"/>
          <p:nvPr/>
        </p:nvSpPr>
        <p:spPr>
          <a:xfrm>
            <a:off x="3457043" y="4697310"/>
            <a:ext cx="229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latin typeface="Algerian" panose="04020705040A02060702" pitchFamily="82" charset="0"/>
              </a:rPr>
              <a:t>“ADVENTURE”</a:t>
            </a:r>
            <a:endParaRPr lang="ko-KR" altLang="en-US" sz="2000" dirty="0">
              <a:latin typeface="Algerian" panose="04020705040A020607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F2386-51D8-4F74-A2E6-60112A792819}"/>
              </a:ext>
            </a:extLst>
          </p:cNvPr>
          <p:cNvSpPr txBox="1"/>
          <p:nvPr/>
        </p:nvSpPr>
        <p:spPr>
          <a:xfrm>
            <a:off x="1032799" y="4697310"/>
            <a:ext cx="2381816" cy="400110"/>
          </a:xfrm>
          <a:prstGeom prst="rect">
            <a:avLst/>
          </a:prstGeom>
          <a:solidFill>
            <a:srgbClr val="96B0E8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bg1"/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85BE8-5414-48C1-B30D-923E4ECC46AC}"/>
              </a:ext>
            </a:extLst>
          </p:cNvPr>
          <p:cNvSpPr txBox="1"/>
          <p:nvPr/>
        </p:nvSpPr>
        <p:spPr>
          <a:xfrm>
            <a:off x="277574" y="4425708"/>
            <a:ext cx="49564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Logo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D119AE-2B95-4FA9-969E-F82A74CA882F}"/>
              </a:ext>
            </a:extLst>
          </p:cNvPr>
          <p:cNvCxnSpPr>
            <a:cxnSpLocks/>
          </p:cNvCxnSpPr>
          <p:nvPr/>
        </p:nvCxnSpPr>
        <p:spPr>
          <a:xfrm>
            <a:off x="723902" y="4559775"/>
            <a:ext cx="49473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7EED92-283B-4103-9AF1-53050F3AEA57}"/>
              </a:ext>
            </a:extLst>
          </p:cNvPr>
          <p:cNvCxnSpPr>
            <a:cxnSpLocks/>
          </p:cNvCxnSpPr>
          <p:nvPr/>
        </p:nvCxnSpPr>
        <p:spPr>
          <a:xfrm>
            <a:off x="1024889" y="2569050"/>
            <a:ext cx="4639311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D4C5B84-7D0F-4F20-8CB6-B293591D2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9778"/>
          <a:stretch/>
        </p:blipFill>
        <p:spPr>
          <a:xfrm>
            <a:off x="6768328" y="2839016"/>
            <a:ext cx="5061722" cy="1179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182C49-DA75-4060-87AE-9DB6D5CDB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617" y="4292999"/>
            <a:ext cx="5048433" cy="21998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CB246A1-D301-400E-9270-A865AC7DD80F}"/>
              </a:ext>
            </a:extLst>
          </p:cNvPr>
          <p:cNvSpPr txBox="1"/>
          <p:nvPr/>
        </p:nvSpPr>
        <p:spPr>
          <a:xfrm>
            <a:off x="6173549" y="2434983"/>
            <a:ext cx="121379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Header</a:t>
            </a:r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Footer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A7DCA1-D72D-4DDB-9BB6-4187DD1EB2A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387343" y="2561941"/>
            <a:ext cx="4441185" cy="345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3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6FC5-15C8-475E-B196-0F333CF04A0C}"/>
              </a:ext>
            </a:extLst>
          </p:cNvPr>
          <p:cNvSpPr/>
          <p:nvPr/>
        </p:nvSpPr>
        <p:spPr>
          <a:xfrm>
            <a:off x="6884954" y="5475974"/>
            <a:ext cx="927144" cy="122836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9F7D70-3B69-477C-8B17-81139FDC8F36}"/>
              </a:ext>
            </a:extLst>
          </p:cNvPr>
          <p:cNvSpPr/>
          <p:nvPr/>
        </p:nvSpPr>
        <p:spPr>
          <a:xfrm>
            <a:off x="6887811" y="3712530"/>
            <a:ext cx="541690" cy="127247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50D05A-161E-4D31-B2F0-96A791CA0BF1}"/>
              </a:ext>
            </a:extLst>
          </p:cNvPr>
          <p:cNvSpPr/>
          <p:nvPr/>
        </p:nvSpPr>
        <p:spPr>
          <a:xfrm>
            <a:off x="6887810" y="3217558"/>
            <a:ext cx="455965" cy="127247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20F25E-0CED-48F4-B98F-46ACA041FCD0}"/>
              </a:ext>
            </a:extLst>
          </p:cNvPr>
          <p:cNvCxnSpPr>
            <a:cxnSpLocks/>
          </p:cNvCxnSpPr>
          <p:nvPr/>
        </p:nvCxnSpPr>
        <p:spPr>
          <a:xfrm>
            <a:off x="4994651" y="5446697"/>
            <a:ext cx="161223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63116D-A190-4E5A-BE96-CA27FF12BEA0}"/>
              </a:ext>
            </a:extLst>
          </p:cNvPr>
          <p:cNvSpPr txBox="1"/>
          <p:nvPr/>
        </p:nvSpPr>
        <p:spPr>
          <a:xfrm>
            <a:off x="6718445" y="5334085"/>
            <a:ext cx="13492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Image_carousel	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058E06-0FEE-4B65-ABF4-6CA2938E652B}"/>
              </a:ext>
            </a:extLst>
          </p:cNvPr>
          <p:cNvCxnSpPr>
            <a:cxnSpLocks/>
          </p:cNvCxnSpPr>
          <p:nvPr/>
        </p:nvCxnSpPr>
        <p:spPr>
          <a:xfrm>
            <a:off x="4994651" y="3217847"/>
            <a:ext cx="1612235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BB783C-128D-4DC5-9588-C64600E35648}"/>
              </a:ext>
            </a:extLst>
          </p:cNvPr>
          <p:cNvSpPr txBox="1"/>
          <p:nvPr/>
        </p:nvSpPr>
        <p:spPr>
          <a:xfrm>
            <a:off x="6718446" y="3105235"/>
            <a:ext cx="8825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Quote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Highlight</a:t>
            </a:r>
          </a:p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1259960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 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D2665A95-7DD2-4AF4-9A45-A456C14996F1}"/>
              </a:ext>
            </a:extLst>
          </p:cNvPr>
          <p:cNvSpPr txBox="1">
            <a:spLocks/>
          </p:cNvSpPr>
          <p:nvPr/>
        </p:nvSpPr>
        <p:spPr>
          <a:xfrm>
            <a:off x="8726016" y="1641734"/>
            <a:ext cx="228748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500" b="0" dirty="0">
                <a:solidFill>
                  <a:schemeClr val="bg1">
                    <a:alpha val="50000"/>
                  </a:schemeClr>
                </a:solidFill>
              </a:rPr>
              <a:t>출처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</a:rPr>
              <a:t>_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https://ko.wikipedia.org/wiki/%EB%B9%84%ED%95%B8%EC%8A%A4</a:t>
            </a:r>
            <a:endParaRPr lang="en-US" altLang="ko-KR" sz="500" b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0714369" y="3984047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547A65F-2C65-4F26-8F95-43D4AF5B0D68}"/>
              </a:ext>
            </a:extLst>
          </p:cNvPr>
          <p:cNvSpPr txBox="1">
            <a:spLocks/>
          </p:cNvSpPr>
          <p:nvPr/>
        </p:nvSpPr>
        <p:spPr>
          <a:xfrm>
            <a:off x="6391588" y="997312"/>
            <a:ext cx="5061721" cy="5433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Short codes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수업시간에 배운 기능과 함께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Quote, image_carousel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등을 이용하여 내용을 구성하였습니다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4955B4-612A-49C9-9790-2EB18D35A7B6}"/>
              </a:ext>
            </a:extLst>
          </p:cNvPr>
          <p:cNvSpPr txBox="1"/>
          <p:nvPr/>
        </p:nvSpPr>
        <p:spPr>
          <a:xfrm>
            <a:off x="288925" y="2438442"/>
            <a:ext cx="93968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Short codes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D8C202-EB25-4728-8DA4-4422A20F536D}"/>
              </a:ext>
            </a:extLst>
          </p:cNvPr>
          <p:cNvCxnSpPr>
            <a:cxnSpLocks/>
          </p:cNvCxnSpPr>
          <p:nvPr/>
        </p:nvCxnSpPr>
        <p:spPr>
          <a:xfrm>
            <a:off x="1244366" y="2565400"/>
            <a:ext cx="1060144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326E4DB-5AF6-45E7-91A2-9CE0BD3AA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7" t="5918" r="2006" b="3763"/>
          <a:stretch/>
        </p:blipFill>
        <p:spPr>
          <a:xfrm>
            <a:off x="1314450" y="2759436"/>
            <a:ext cx="4610100" cy="36485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D8A7DC-6BEA-4499-B526-A578659CF38A}"/>
              </a:ext>
            </a:extLst>
          </p:cNvPr>
          <p:cNvSpPr/>
          <p:nvPr/>
        </p:nvSpPr>
        <p:spPr>
          <a:xfrm>
            <a:off x="7811636" y="3090889"/>
            <a:ext cx="2484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[su_quote class="quote1"] [/su_quote]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742F6A-CE78-4E16-AFEB-64C793374DE9}"/>
              </a:ext>
            </a:extLst>
          </p:cNvPr>
          <p:cNvSpPr/>
          <p:nvPr/>
        </p:nvSpPr>
        <p:spPr>
          <a:xfrm>
            <a:off x="7807335" y="3585861"/>
            <a:ext cx="41248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[su_highlight background="#c4cfe6" class="text1"] [/su_highlight]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E1B43A-7EE5-42C6-BD60-F62DAAA12A1C}"/>
              </a:ext>
            </a:extLst>
          </p:cNvPr>
          <p:cNvSpPr/>
          <p:nvPr/>
        </p:nvSpPr>
        <p:spPr>
          <a:xfrm>
            <a:off x="6709095" y="5622625"/>
            <a:ext cx="51367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[su_image_carousel source="media: 15,13,210" controls_style="light" columns="3"]</a:t>
            </a:r>
          </a:p>
        </p:txBody>
      </p:sp>
    </p:spTree>
    <p:extLst>
      <p:ext uri="{BB962C8B-B14F-4D97-AF65-F5344CB8AC3E}">
        <p14:creationId xmlns:p14="http://schemas.microsoft.com/office/powerpoint/2010/main" val="37010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1259960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 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547A65F-2C65-4F26-8F95-43D4AF5B0D68}"/>
              </a:ext>
            </a:extLst>
          </p:cNvPr>
          <p:cNvSpPr txBox="1">
            <a:spLocks/>
          </p:cNvSpPr>
          <p:nvPr/>
        </p:nvSpPr>
        <p:spPr>
          <a:xfrm>
            <a:off x="6391588" y="997312"/>
            <a:ext cx="5061721" cy="1740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Sassy Social Share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사용자가 다양한 소셜미디어에 제품 정보를 공유하게 해주는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plug in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9049D968-8BF5-498F-88B6-D676FE8B8E38}"/>
              </a:ext>
            </a:extLst>
          </p:cNvPr>
          <p:cNvSpPr txBox="1">
            <a:spLocks/>
          </p:cNvSpPr>
          <p:nvPr/>
        </p:nvSpPr>
        <p:spPr>
          <a:xfrm>
            <a:off x="363220" y="2467679"/>
            <a:ext cx="1171796" cy="18274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Sassy</a:t>
            </a:r>
            <a:r>
              <a:rPr lang="ko-KR" altLang="en-US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Social</a:t>
            </a:r>
            <a:r>
              <a:rPr lang="ko-KR" altLang="en-US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DA4FD0-3266-499D-B8EE-005C1BC81E1B}"/>
              </a:ext>
            </a:extLst>
          </p:cNvPr>
          <p:cNvCxnSpPr>
            <a:cxnSpLocks/>
          </p:cNvCxnSpPr>
          <p:nvPr/>
        </p:nvCxnSpPr>
        <p:spPr>
          <a:xfrm>
            <a:off x="1670050" y="2559050"/>
            <a:ext cx="1016000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9F028A03-FF7C-443E-A758-0F21AEA4C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679" b="-151"/>
          <a:stretch/>
        </p:blipFill>
        <p:spPr>
          <a:xfrm>
            <a:off x="9375698" y="2834332"/>
            <a:ext cx="2454352" cy="1925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B76D408-8759-4A37-AEA8-04CE34622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51" r="784" b="38882"/>
          <a:stretch/>
        </p:blipFill>
        <p:spPr>
          <a:xfrm>
            <a:off x="9375698" y="4928297"/>
            <a:ext cx="2463877" cy="1087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32C7C9-F923-4CFB-9631-64EED345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11"/>
          <a:stretch/>
        </p:blipFill>
        <p:spPr>
          <a:xfrm>
            <a:off x="1521898" y="2834325"/>
            <a:ext cx="4425950" cy="31817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6DAD4E-4550-4967-AB63-727C974CA8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7" r="1678" b="22252"/>
          <a:stretch/>
        </p:blipFill>
        <p:spPr>
          <a:xfrm>
            <a:off x="6355148" y="2834325"/>
            <a:ext cx="2613249" cy="31817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0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6AE50-596D-485D-BE68-1E066249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050" y="1353910"/>
            <a:ext cx="668453" cy="256224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6A7A3-FE39-494B-AE03-E907195117BC}"/>
              </a:ext>
            </a:extLst>
          </p:cNvPr>
          <p:cNvSpPr txBox="1"/>
          <p:nvPr/>
        </p:nvSpPr>
        <p:spPr>
          <a:xfrm>
            <a:off x="360363" y="1358912"/>
            <a:ext cx="5097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2020.</a:t>
            </a: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r>
              <a:rPr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.22.Mon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E769C2-CE90-488F-8B93-27F611D72C5E}"/>
              </a:ext>
            </a:extLst>
          </p:cNvPr>
          <p:cNvGrpSpPr/>
          <p:nvPr/>
        </p:nvGrpSpPr>
        <p:grpSpPr>
          <a:xfrm>
            <a:off x="1670050" y="3503187"/>
            <a:ext cx="3475463" cy="633202"/>
            <a:chOff x="1670050" y="3585316"/>
            <a:chExt cx="3475463" cy="633202"/>
          </a:xfrm>
        </p:grpSpPr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BC284BE2-5C83-46C0-A300-8C9FB12E1B14}"/>
                </a:ext>
              </a:extLst>
            </p:cNvPr>
            <p:cNvSpPr txBox="1">
              <a:spLocks/>
            </p:cNvSpPr>
            <p:nvPr/>
          </p:nvSpPr>
          <p:spPr>
            <a:xfrm>
              <a:off x="1670050" y="3585316"/>
              <a:ext cx="477695" cy="45550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02</a:t>
              </a:r>
              <a:endParaRPr lang="en-US" dirty="0"/>
            </a:p>
          </p:txBody>
        </p:sp>
        <p:sp>
          <p:nvSpPr>
            <p:cNvPr id="7" name="부제목 2">
              <a:extLst>
                <a:ext uri="{FF2B5EF4-FFF2-40B4-BE49-F238E27FC236}">
                  <a16:creationId xmlns:a16="http://schemas.microsoft.com/office/drawing/2014/main" id="{B9E25CF7-46A9-4D94-87E3-FBE3C957E256}"/>
                </a:ext>
              </a:extLst>
            </p:cNvPr>
            <p:cNvSpPr txBox="1">
              <a:spLocks/>
            </p:cNvSpPr>
            <p:nvPr/>
          </p:nvSpPr>
          <p:spPr>
            <a:xfrm>
              <a:off x="2803525" y="3585316"/>
              <a:ext cx="1499770" cy="45550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Content</a:t>
              </a:r>
            </a:p>
          </p:txBody>
        </p:sp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966CF502-481B-4346-BA21-116322F16860}"/>
                </a:ext>
              </a:extLst>
            </p:cNvPr>
            <p:cNvSpPr txBox="1">
              <a:spLocks/>
            </p:cNvSpPr>
            <p:nvPr/>
          </p:nvSpPr>
          <p:spPr>
            <a:xfrm>
              <a:off x="2803525" y="4076171"/>
              <a:ext cx="2341988" cy="142347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0" dirty="0">
                  <a:solidFill>
                    <a:schemeClr val="bg1">
                      <a:lumMod val="50000"/>
                    </a:schemeClr>
                  </a:solidFill>
                </a:rPr>
                <a:t>header/ side bar/ footer/ product/ </a:t>
              </a: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page</a:t>
              </a:r>
              <a:endParaRPr 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A3209A-9874-4DEC-9E2F-A0B1E70FE148}"/>
              </a:ext>
            </a:extLst>
          </p:cNvPr>
          <p:cNvGrpSpPr/>
          <p:nvPr/>
        </p:nvGrpSpPr>
        <p:grpSpPr>
          <a:xfrm>
            <a:off x="1670050" y="4690637"/>
            <a:ext cx="2091494" cy="633202"/>
            <a:chOff x="1670050" y="4575916"/>
            <a:chExt cx="2091494" cy="633202"/>
          </a:xfrm>
        </p:grpSpPr>
        <p:sp>
          <p:nvSpPr>
            <p:cNvPr id="8" name="부제목 2">
              <a:extLst>
                <a:ext uri="{FF2B5EF4-FFF2-40B4-BE49-F238E27FC236}">
                  <a16:creationId xmlns:a16="http://schemas.microsoft.com/office/drawing/2014/main" id="{D5BE3F9F-9C9B-439E-BB0E-032319B40F21}"/>
                </a:ext>
              </a:extLst>
            </p:cNvPr>
            <p:cNvSpPr txBox="1">
              <a:spLocks/>
            </p:cNvSpPr>
            <p:nvPr/>
          </p:nvSpPr>
          <p:spPr>
            <a:xfrm>
              <a:off x="1670050" y="4575916"/>
              <a:ext cx="477695" cy="45550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03</a:t>
              </a:r>
              <a:endParaRPr lang="en-US" dirty="0"/>
            </a:p>
          </p:txBody>
        </p:sp>
        <p:sp>
          <p:nvSpPr>
            <p:cNvPr id="9" name="부제목 2">
              <a:extLst>
                <a:ext uri="{FF2B5EF4-FFF2-40B4-BE49-F238E27FC236}">
                  <a16:creationId xmlns:a16="http://schemas.microsoft.com/office/drawing/2014/main" id="{3B88D279-87D2-41B7-9923-2AE4A4794FA8}"/>
                </a:ext>
              </a:extLst>
            </p:cNvPr>
            <p:cNvSpPr txBox="1">
              <a:spLocks/>
            </p:cNvSpPr>
            <p:nvPr/>
          </p:nvSpPr>
          <p:spPr>
            <a:xfrm>
              <a:off x="2803525" y="4575916"/>
              <a:ext cx="958019" cy="45550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Point</a:t>
              </a:r>
            </a:p>
          </p:txBody>
        </p:sp>
        <p:sp>
          <p:nvSpPr>
            <p:cNvPr id="13" name="부제목 2">
              <a:extLst>
                <a:ext uri="{FF2B5EF4-FFF2-40B4-BE49-F238E27FC236}">
                  <a16:creationId xmlns:a16="http://schemas.microsoft.com/office/drawing/2014/main" id="{2376876B-BC06-4B96-801D-F6B844D61C75}"/>
                </a:ext>
              </a:extLst>
            </p:cNvPr>
            <p:cNvSpPr txBox="1">
              <a:spLocks/>
            </p:cNvSpPr>
            <p:nvPr/>
          </p:nvSpPr>
          <p:spPr>
            <a:xfrm>
              <a:off x="2803525" y="5066771"/>
              <a:ext cx="872034" cy="142347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000" b="0" dirty="0">
                  <a:solidFill>
                    <a:schemeClr val="bg1">
                      <a:lumMod val="50000"/>
                    </a:schemeClr>
                  </a:solidFill>
                </a:rPr>
                <a:t>design/ plug in</a:t>
              </a:r>
              <a:endParaRPr lang="en-US" altLang="en-US" sz="10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4A823E-2975-4CEB-9367-835EFE6C6079}"/>
              </a:ext>
            </a:extLst>
          </p:cNvPr>
          <p:cNvGrpSpPr/>
          <p:nvPr/>
        </p:nvGrpSpPr>
        <p:grpSpPr>
          <a:xfrm>
            <a:off x="1670050" y="2315737"/>
            <a:ext cx="3456227" cy="633202"/>
            <a:chOff x="1670050" y="2366116"/>
            <a:chExt cx="3456227" cy="633202"/>
          </a:xfrm>
        </p:grpSpPr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6EAF7C29-7510-4BA0-8BA8-B0518F669134}"/>
                </a:ext>
              </a:extLst>
            </p:cNvPr>
            <p:cNvSpPr txBox="1">
              <a:spLocks/>
            </p:cNvSpPr>
            <p:nvPr/>
          </p:nvSpPr>
          <p:spPr>
            <a:xfrm>
              <a:off x="2803525" y="2366116"/>
              <a:ext cx="2322752" cy="45550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Adventure ?</a:t>
              </a:r>
            </a:p>
          </p:txBody>
        </p:sp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8C4A25B4-1349-4E2C-B4FC-BDB6654E5B27}"/>
                </a:ext>
              </a:extLst>
            </p:cNvPr>
            <p:cNvSpPr txBox="1">
              <a:spLocks/>
            </p:cNvSpPr>
            <p:nvPr/>
          </p:nvSpPr>
          <p:spPr>
            <a:xfrm>
              <a:off x="2803525" y="2856971"/>
              <a:ext cx="799899" cy="142347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0" dirty="0">
                  <a:solidFill>
                    <a:schemeClr val="bg1">
                      <a:lumMod val="50000"/>
                    </a:schemeClr>
                  </a:solidFill>
                </a:rPr>
                <a:t>mean/ theme</a:t>
              </a:r>
            </a:p>
          </p:txBody>
        </p: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17DFBD9B-BCC2-47FF-B13F-1F9BA2D02FC4}"/>
                </a:ext>
              </a:extLst>
            </p:cNvPr>
            <p:cNvSpPr txBox="1">
              <a:spLocks/>
            </p:cNvSpPr>
            <p:nvPr/>
          </p:nvSpPr>
          <p:spPr>
            <a:xfrm>
              <a:off x="1670050" y="2366116"/>
              <a:ext cx="477695" cy="45550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ko-KR" altLang="en-US" sz="3200" b="1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01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1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212732-1ED6-4388-B586-042750C4E443}"/>
              </a:ext>
            </a:extLst>
          </p:cNvPr>
          <p:cNvSpPr txBox="1"/>
          <p:nvPr/>
        </p:nvSpPr>
        <p:spPr>
          <a:xfrm>
            <a:off x="5146908" y="-205810"/>
            <a:ext cx="15294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solidFill>
                  <a:schemeClr val="bg1">
                    <a:alpha val="7000"/>
                  </a:schemeClr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14000" dirty="0">
              <a:solidFill>
                <a:schemeClr val="bg1">
                  <a:alpha val="7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53C34D-1B16-4A73-982E-608EAF3A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2552" y="4604984"/>
            <a:ext cx="7462749" cy="882549"/>
          </a:xfrm>
        </p:spPr>
        <p:txBody>
          <a:bodyPr/>
          <a:lstStyle/>
          <a:p>
            <a:r>
              <a:rPr lang="en-US" altLang="ko-KR" dirty="0"/>
              <a:t>Thanks for Watching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D4B96B-5030-4192-A3F9-592D53C1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4938" y="4257566"/>
            <a:ext cx="620363" cy="2562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FINAL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FAA19-8738-44FA-834A-DEF90C3D615D}"/>
              </a:ext>
            </a:extLst>
          </p:cNvPr>
          <p:cNvSpPr txBox="1"/>
          <p:nvPr/>
        </p:nvSpPr>
        <p:spPr>
          <a:xfrm>
            <a:off x="-6997918" y="4617902"/>
            <a:ext cx="11744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solidFill>
                  <a:schemeClr val="bg1">
                    <a:alpha val="7000"/>
                  </a:schemeClr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14000" dirty="0">
              <a:solidFill>
                <a:schemeClr val="bg1">
                  <a:alpha val="7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050" y="1042141"/>
            <a:ext cx="2322752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Adventure 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D2665A95-7DD2-4AF4-9A45-A456C14996F1}"/>
              </a:ext>
            </a:extLst>
          </p:cNvPr>
          <p:cNvSpPr txBox="1">
            <a:spLocks/>
          </p:cNvSpPr>
          <p:nvPr/>
        </p:nvSpPr>
        <p:spPr>
          <a:xfrm>
            <a:off x="8726016" y="1641734"/>
            <a:ext cx="228748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500" b="0" dirty="0">
                <a:solidFill>
                  <a:schemeClr val="bg1">
                    <a:alpha val="50000"/>
                  </a:schemeClr>
                </a:solidFill>
              </a:rPr>
              <a:t>출처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</a:rPr>
              <a:t>_ </a:t>
            </a:r>
            <a:r>
              <a:rPr lang="en-US" altLang="ko-KR" sz="500" b="0" dirty="0">
                <a:solidFill>
                  <a:schemeClr val="bg1">
                    <a:alpha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https://ko.wikipedia.org/wiki/%EB%B9%84%ED%95%B8%EC%8A%A4</a:t>
            </a:r>
            <a:endParaRPr lang="en-US" altLang="ko-KR" sz="500" b="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0723894" y="6102349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547A65F-2C65-4F26-8F95-43D4AF5B0D68}"/>
              </a:ext>
            </a:extLst>
          </p:cNvPr>
          <p:cNvSpPr txBox="1">
            <a:spLocks/>
          </p:cNvSpPr>
          <p:nvPr/>
        </p:nvSpPr>
        <p:spPr>
          <a:xfrm>
            <a:off x="6391588" y="997312"/>
            <a:ext cx="5061721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보물을 찾는 탐험처럼 원하는 상품을 찾는 공간이라는 뜻과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 Time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상품을 판다는 두가지 의미를 갖습니다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9C5AA-66A7-45C5-B38F-513246EB9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2565399"/>
            <a:ext cx="3924342" cy="3635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8055BE-3A3E-4116-B4AA-CE95DE32FF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399"/>
          <a:stretch/>
        </p:blipFill>
        <p:spPr>
          <a:xfrm>
            <a:off x="6596195" y="4843512"/>
            <a:ext cx="4706964" cy="12886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546726-516A-42A1-8492-F500FD6B039E}"/>
              </a:ext>
            </a:extLst>
          </p:cNvPr>
          <p:cNvSpPr/>
          <p:nvPr/>
        </p:nvSpPr>
        <p:spPr>
          <a:xfrm>
            <a:off x="6794502" y="2939120"/>
            <a:ext cx="1346198" cy="973382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64BC10-8C91-41E1-AB80-9427916EF4CB}"/>
              </a:ext>
            </a:extLst>
          </p:cNvPr>
          <p:cNvSpPr/>
          <p:nvPr/>
        </p:nvSpPr>
        <p:spPr>
          <a:xfrm>
            <a:off x="8276578" y="2939120"/>
            <a:ext cx="1346198" cy="973382"/>
          </a:xfrm>
          <a:prstGeom prst="rect">
            <a:avLst/>
          </a:prstGeom>
          <a:solidFill>
            <a:srgbClr val="96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794764-30CC-44F1-BFE1-D055D8300224}"/>
              </a:ext>
            </a:extLst>
          </p:cNvPr>
          <p:cNvSpPr/>
          <p:nvPr/>
        </p:nvSpPr>
        <p:spPr>
          <a:xfrm>
            <a:off x="9758654" y="2939120"/>
            <a:ext cx="1346198" cy="973382"/>
          </a:xfrm>
          <a:prstGeom prst="rect">
            <a:avLst/>
          </a:prstGeom>
          <a:solidFill>
            <a:srgbClr val="849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1C98FA9B-99EA-4D4B-AE80-9B3C5CAD966B}"/>
              </a:ext>
            </a:extLst>
          </p:cNvPr>
          <p:cNvSpPr txBox="1">
            <a:spLocks/>
          </p:cNvSpPr>
          <p:nvPr/>
        </p:nvSpPr>
        <p:spPr>
          <a:xfrm>
            <a:off x="6396853" y="2534947"/>
            <a:ext cx="570669" cy="18274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color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9D87675-EC6D-4734-B7FB-F01CEC240C75}"/>
              </a:ext>
            </a:extLst>
          </p:cNvPr>
          <p:cNvCxnSpPr>
            <a:cxnSpLocks/>
          </p:cNvCxnSpPr>
          <p:nvPr/>
        </p:nvCxnSpPr>
        <p:spPr>
          <a:xfrm>
            <a:off x="7095744" y="2649538"/>
            <a:ext cx="4009108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AD38D2B7-CC0B-4B96-8A9C-6830BCD72B75}"/>
              </a:ext>
            </a:extLst>
          </p:cNvPr>
          <p:cNvSpPr txBox="1">
            <a:spLocks/>
          </p:cNvSpPr>
          <p:nvPr/>
        </p:nvSpPr>
        <p:spPr>
          <a:xfrm>
            <a:off x="6391588" y="4569487"/>
            <a:ext cx="588303" cy="185820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character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38FE4E1-78F5-47AE-8B02-62018AF924FE}"/>
              </a:ext>
            </a:extLst>
          </p:cNvPr>
          <p:cNvCxnSpPr>
            <a:cxnSpLocks/>
          </p:cNvCxnSpPr>
          <p:nvPr/>
        </p:nvCxnSpPr>
        <p:spPr>
          <a:xfrm>
            <a:off x="7095744" y="4684078"/>
            <a:ext cx="4009108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2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BDCF01-6A33-49A6-A68C-436A275ABA3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64530" y="3068460"/>
            <a:ext cx="332760" cy="1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9533EA61-9E9C-4546-9655-6EA9CA562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9"/>
          <a:stretch/>
        </p:blipFill>
        <p:spPr>
          <a:xfrm>
            <a:off x="4610100" y="2837234"/>
            <a:ext cx="1186487" cy="3252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FBFA3FB-670F-4C12-84DD-23A5BB577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7" t="1530" r="2322" b="-1"/>
          <a:stretch/>
        </p:blipFill>
        <p:spPr>
          <a:xfrm>
            <a:off x="372746" y="1816316"/>
            <a:ext cx="5407660" cy="9000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75" y="1042141"/>
            <a:ext cx="1591141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2" y="998048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Header, Side bar, product , footer, page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구성되어 화면에 보이는 것과 같이 다양한 세부기능을 포함하고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2066919" y="2206624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8567A1-2501-4E24-AA74-4B8A2D9790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2" t="21935" r="27401" b="2573"/>
          <a:stretch/>
        </p:blipFill>
        <p:spPr>
          <a:xfrm>
            <a:off x="372745" y="2837445"/>
            <a:ext cx="4052742" cy="3252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D00233-3EBD-4EA4-85E1-6631E7C8E2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814" b="6337"/>
          <a:stretch/>
        </p:blipFill>
        <p:spPr>
          <a:xfrm>
            <a:off x="6959600" y="4436480"/>
            <a:ext cx="4859656" cy="17642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1F9E7DE-97AA-4D4E-A435-EBE0978938D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780405" y="1949295"/>
            <a:ext cx="316885" cy="1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E1A32B-EB04-4A5D-AA74-DDFE2A41866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028825" y="2582257"/>
            <a:ext cx="897531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67087-6A67-448E-84A7-63180F27724B}"/>
              </a:ext>
            </a:extLst>
          </p:cNvPr>
          <p:cNvSpPr txBox="1"/>
          <p:nvPr/>
        </p:nvSpPr>
        <p:spPr>
          <a:xfrm>
            <a:off x="6097290" y="1822446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Header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04474-8F15-496F-9B90-4A722DE29740}"/>
              </a:ext>
            </a:extLst>
          </p:cNvPr>
          <p:cNvSpPr txBox="1"/>
          <p:nvPr/>
        </p:nvSpPr>
        <p:spPr>
          <a:xfrm>
            <a:off x="11004144" y="2455299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Page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59646-51A3-4C29-B03C-7535478B5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810" y="2171104"/>
            <a:ext cx="1228725" cy="5683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D1E2983-D44C-4F7C-88BE-F63517195D1F}"/>
              </a:ext>
            </a:extLst>
          </p:cNvPr>
          <p:cNvSpPr txBox="1"/>
          <p:nvPr/>
        </p:nvSpPr>
        <p:spPr>
          <a:xfrm>
            <a:off x="6097290" y="2941611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Side bar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2201847-D127-4898-9800-7C0A920B934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25487" y="4022440"/>
            <a:ext cx="1661024" cy="10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AA4C54-02DC-4646-81BF-D2040225AC20}"/>
              </a:ext>
            </a:extLst>
          </p:cNvPr>
          <p:cNvSpPr txBox="1"/>
          <p:nvPr/>
        </p:nvSpPr>
        <p:spPr>
          <a:xfrm>
            <a:off x="6086511" y="3895591"/>
            <a:ext cx="800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Product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576C27D-2076-4AC1-842A-464632B3F7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27" t="14435" r="70696" b="80658"/>
          <a:stretch/>
        </p:blipFill>
        <p:spPr>
          <a:xfrm>
            <a:off x="6961613" y="2430669"/>
            <a:ext cx="1254589" cy="3127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F133E5A-AD85-4E3D-90F7-19ADA2A50E7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689561" y="5942817"/>
            <a:ext cx="27003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33EA2E-AA7F-41C9-A2ED-F32B1EE110F4}"/>
              </a:ext>
            </a:extLst>
          </p:cNvPr>
          <p:cNvSpPr txBox="1"/>
          <p:nvPr/>
        </p:nvSpPr>
        <p:spPr>
          <a:xfrm>
            <a:off x="6104144" y="5815859"/>
            <a:ext cx="585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Footer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8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75" y="1042141"/>
            <a:ext cx="1473160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1740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logo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main menu, Search,  Cart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등의 기능으로  구성되어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2066919" y="2206624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87BFFC2-8949-4C03-BEEB-DF7E03C97059}"/>
              </a:ext>
            </a:extLst>
          </p:cNvPr>
          <p:cNvCxnSpPr>
            <a:cxnSpLocks/>
          </p:cNvCxnSpPr>
          <p:nvPr/>
        </p:nvCxnSpPr>
        <p:spPr>
          <a:xfrm>
            <a:off x="2113986" y="3562839"/>
            <a:ext cx="0" cy="1519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4FB68-51AC-4694-AED5-DAC6FB5CED79}"/>
              </a:ext>
            </a:extLst>
          </p:cNvPr>
          <p:cNvSpPr txBox="1"/>
          <p:nvPr/>
        </p:nvSpPr>
        <p:spPr>
          <a:xfrm>
            <a:off x="1690632" y="5278185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 menu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A02ECD-6BCF-4E8B-82C7-2078F99C6384}"/>
              </a:ext>
            </a:extLst>
          </p:cNvPr>
          <p:cNvCxnSpPr>
            <a:cxnSpLocks/>
          </p:cNvCxnSpPr>
          <p:nvPr/>
        </p:nvCxnSpPr>
        <p:spPr>
          <a:xfrm>
            <a:off x="4413837" y="3563917"/>
            <a:ext cx="0" cy="151947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0C1EE9-9988-4E38-B72F-BDD0EF7CFE6D}"/>
              </a:ext>
            </a:extLst>
          </p:cNvPr>
          <p:cNvCxnSpPr>
            <a:cxnSpLocks/>
          </p:cNvCxnSpPr>
          <p:nvPr/>
        </p:nvCxnSpPr>
        <p:spPr>
          <a:xfrm>
            <a:off x="7828555" y="2813435"/>
            <a:ext cx="7146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97A6D26-8235-45AD-AE0D-DCF3C8792DC5}"/>
              </a:ext>
            </a:extLst>
          </p:cNvPr>
          <p:cNvSpPr txBox="1"/>
          <p:nvPr/>
        </p:nvSpPr>
        <p:spPr>
          <a:xfrm>
            <a:off x="8601245" y="2594216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Search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C4FC37-4982-4022-BA37-585BAA5F2C08}"/>
              </a:ext>
            </a:extLst>
          </p:cNvPr>
          <p:cNvSpPr txBox="1"/>
          <p:nvPr/>
        </p:nvSpPr>
        <p:spPr>
          <a:xfrm>
            <a:off x="8601245" y="2928265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Cart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3D24AA1-5F20-42F1-8C37-9E5AD01F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237" y="2571704"/>
            <a:ext cx="6340474" cy="100112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D60E963D-5F40-4E7B-B693-28F18C643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23" y="4033198"/>
            <a:ext cx="1228725" cy="568390"/>
          </a:xfrm>
          <a:prstGeom prst="rect">
            <a:avLst/>
          </a:prstGeom>
          <a:effectLst/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1016111-2E0B-4360-97F7-DC9C2263224A}"/>
              </a:ext>
            </a:extLst>
          </p:cNvPr>
          <p:cNvSpPr txBox="1"/>
          <p:nvPr/>
        </p:nvSpPr>
        <p:spPr>
          <a:xfrm>
            <a:off x="9976104" y="5505438"/>
            <a:ext cx="192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latin typeface="Algerian" panose="04020705040A02060702" pitchFamily="82" charset="0"/>
              </a:rPr>
              <a:t>“ADVENTURE”</a:t>
            </a:r>
            <a:endParaRPr lang="ko-KR" altLang="en-US" sz="2000" dirty="0">
              <a:latin typeface="Algerian" panose="04020705040A02060702" pitchFamily="8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5751A9-A8DE-4823-8C6E-EE2C64DF45AE}"/>
              </a:ext>
            </a:extLst>
          </p:cNvPr>
          <p:cNvSpPr txBox="1"/>
          <p:nvPr/>
        </p:nvSpPr>
        <p:spPr>
          <a:xfrm>
            <a:off x="7901707" y="5507185"/>
            <a:ext cx="2031775" cy="400110"/>
          </a:xfrm>
          <a:prstGeom prst="rect">
            <a:avLst/>
          </a:prstGeom>
          <a:solidFill>
            <a:srgbClr val="96B0E8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bg1"/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9132DA-B587-4DB4-842D-1328D15280BF}"/>
              </a:ext>
            </a:extLst>
          </p:cNvPr>
          <p:cNvSpPr txBox="1"/>
          <p:nvPr/>
        </p:nvSpPr>
        <p:spPr>
          <a:xfrm>
            <a:off x="3173919" y="4033198"/>
            <a:ext cx="2487392" cy="523220"/>
          </a:xfrm>
          <a:prstGeom prst="rect">
            <a:avLst/>
          </a:prstGeom>
          <a:solidFill>
            <a:srgbClr val="96B0E8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gerian" panose="04020705040A02060702" pitchFamily="82" charset="0"/>
              </a:rPr>
              <a:t>“ADVENTURE”</a:t>
            </a:r>
            <a:endParaRPr lang="ko-KR" alt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B867C8-DF43-4010-BBA2-2934264C2126}"/>
              </a:ext>
            </a:extLst>
          </p:cNvPr>
          <p:cNvSpPr txBox="1"/>
          <p:nvPr/>
        </p:nvSpPr>
        <p:spPr>
          <a:xfrm>
            <a:off x="4212087" y="5278185"/>
            <a:ext cx="48442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Logo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AB2851A-68DE-45A2-BA7D-A52E011C02BD}"/>
              </a:ext>
            </a:extLst>
          </p:cNvPr>
          <p:cNvCxnSpPr>
            <a:cxnSpLocks/>
          </p:cNvCxnSpPr>
          <p:nvPr/>
        </p:nvCxnSpPr>
        <p:spPr>
          <a:xfrm>
            <a:off x="4290294" y="5505438"/>
            <a:ext cx="7539756" cy="17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00237646-A753-4F42-B95A-0C3FE91EC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4" t="63179" r="65848" b="2626"/>
          <a:stretch/>
        </p:blipFill>
        <p:spPr>
          <a:xfrm>
            <a:off x="1178169" y="3254791"/>
            <a:ext cx="2637694" cy="446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3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75" y="1042141"/>
            <a:ext cx="1625445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Side bar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Side bar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Share the joy, Cart, Character, Category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이루어져 </a:t>
            </a:r>
            <a:endParaRPr lang="en-US" altLang="ko-KR" sz="1000" b="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소셜에 상품에 대한 정보를 공유하거나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원하는 분류에 맞는  상품을 찾을 수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2066919" y="2206624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0C1EE9-9988-4E38-B72F-BDD0EF7CFE6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69145" y="2813435"/>
            <a:ext cx="9167149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97A6D26-8235-45AD-AE0D-DCF3C8792DC5}"/>
              </a:ext>
            </a:extLst>
          </p:cNvPr>
          <p:cNvSpPr txBox="1"/>
          <p:nvPr/>
        </p:nvSpPr>
        <p:spPr>
          <a:xfrm>
            <a:off x="10836294" y="268647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소셜 공유 기능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A19F6D9-DAF5-409F-BD89-3B4704F0F6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9" r="11420" b="10044"/>
          <a:stretch/>
        </p:blipFill>
        <p:spPr>
          <a:xfrm>
            <a:off x="372745" y="2565400"/>
            <a:ext cx="1304925" cy="36355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CA24FD8-58F1-43E9-979E-1F417912F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0" r="1677" b="82748"/>
          <a:stretch/>
        </p:blipFill>
        <p:spPr>
          <a:xfrm>
            <a:off x="8448762" y="2400419"/>
            <a:ext cx="1958046" cy="826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8D98CC-ADB2-4FE0-A6E5-4B035795411F}"/>
              </a:ext>
            </a:extLst>
          </p:cNvPr>
          <p:cNvCxnSpPr>
            <a:cxnSpLocks/>
          </p:cNvCxnSpPr>
          <p:nvPr/>
        </p:nvCxnSpPr>
        <p:spPr>
          <a:xfrm flipV="1">
            <a:off x="1677670" y="3381156"/>
            <a:ext cx="760730" cy="36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03EDF4-75DD-4B42-9D19-BDBF37697C06}"/>
              </a:ext>
            </a:extLst>
          </p:cNvPr>
          <p:cNvSpPr txBox="1"/>
          <p:nvPr/>
        </p:nvSpPr>
        <p:spPr>
          <a:xfrm>
            <a:off x="2438400" y="3265608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장바구니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5933558-86C8-4066-8000-089E1EA16A48}"/>
              </a:ext>
            </a:extLst>
          </p:cNvPr>
          <p:cNvCxnSpPr>
            <a:cxnSpLocks/>
          </p:cNvCxnSpPr>
          <p:nvPr/>
        </p:nvCxnSpPr>
        <p:spPr>
          <a:xfrm>
            <a:off x="1670050" y="4172961"/>
            <a:ext cx="677871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486C70C-D21F-460D-ABE6-4F2A87189AD1}"/>
              </a:ext>
            </a:extLst>
          </p:cNvPr>
          <p:cNvSpPr txBox="1"/>
          <p:nvPr/>
        </p:nvSpPr>
        <p:spPr>
          <a:xfrm>
            <a:off x="6929946" y="4046003"/>
            <a:ext cx="121334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정의 </a:t>
            </a:r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E5C4213-C5C9-48D4-A162-6E32BAE76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4" t="36819" r="10542" b="47808"/>
          <a:stretch/>
        </p:blipFill>
        <p:spPr>
          <a:xfrm>
            <a:off x="5030106" y="3767170"/>
            <a:ext cx="1594365" cy="843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E33000A-BF78-478B-BCA5-D010F2A1E5DE}"/>
              </a:ext>
            </a:extLst>
          </p:cNvPr>
          <p:cNvCxnSpPr>
            <a:cxnSpLocks/>
          </p:cNvCxnSpPr>
          <p:nvPr/>
        </p:nvCxnSpPr>
        <p:spPr>
          <a:xfrm>
            <a:off x="1677670" y="5060008"/>
            <a:ext cx="254598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02BE2B-1271-4C23-B6E3-17E90247100F}"/>
              </a:ext>
            </a:extLst>
          </p:cNvPr>
          <p:cNvSpPr txBox="1"/>
          <p:nvPr/>
        </p:nvSpPr>
        <p:spPr>
          <a:xfrm>
            <a:off x="4223658" y="4933076"/>
            <a:ext cx="748392" cy="25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Category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6FB916B-FC08-4A80-BC31-7157D4265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58723" r="31217" b="7911"/>
          <a:stretch/>
        </p:blipFill>
        <p:spPr>
          <a:xfrm>
            <a:off x="2511840" y="4406569"/>
            <a:ext cx="1304925" cy="17943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09D5426-CF30-45EF-BAA8-6F647CA3078A}"/>
              </a:ext>
            </a:extLst>
          </p:cNvPr>
          <p:cNvCxnSpPr>
            <a:cxnSpLocks/>
          </p:cNvCxnSpPr>
          <p:nvPr/>
        </p:nvCxnSpPr>
        <p:spPr>
          <a:xfrm flipH="1" flipV="1">
            <a:off x="8448467" y="4170364"/>
            <a:ext cx="295" cy="113620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6E029453-F755-446E-B372-EAAF2C4BD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13" y="5306572"/>
            <a:ext cx="4402138" cy="9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75" y="1042141"/>
            <a:ext cx="1454437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3586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옵션 상품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상품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세일 상품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 재고 상품 등의 다양하게 구성된 캐릭터 상품들이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C85AD1B-DE7A-4075-9540-672BE0297C8F}"/>
              </a:ext>
            </a:extLst>
          </p:cNvPr>
          <p:cNvSpPr txBox="1">
            <a:spLocks/>
          </p:cNvSpPr>
          <p:nvPr/>
        </p:nvSpPr>
        <p:spPr>
          <a:xfrm>
            <a:off x="12066919" y="2206624"/>
            <a:ext cx="1102866" cy="8848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ko-KR"/>
            </a:defPPr>
            <a:lvl1pPr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500" b="0">
                <a:solidFill>
                  <a:schemeClr val="bg1">
                    <a:alpha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사진 </a:t>
            </a:r>
            <a:r>
              <a:rPr lang="ko-KR" altLang="en-US"/>
              <a:t>출처 </a:t>
            </a:r>
            <a:r>
              <a:rPr lang="en-US" altLang="ko-KR"/>
              <a:t>_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https://www.behance</a:t>
            </a:r>
            <a:r>
              <a:rPr lang="en-US" altLang="ko-KR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.net/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8D98CC-ADB2-4FE0-A6E5-4B035795411F}"/>
              </a:ext>
            </a:extLst>
          </p:cNvPr>
          <p:cNvCxnSpPr>
            <a:cxnSpLocks/>
          </p:cNvCxnSpPr>
          <p:nvPr/>
        </p:nvCxnSpPr>
        <p:spPr>
          <a:xfrm flipV="1">
            <a:off x="3867437" y="2762541"/>
            <a:ext cx="760730" cy="36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03EDF4-75DD-4B42-9D19-BDBF37697C06}"/>
              </a:ext>
            </a:extLst>
          </p:cNvPr>
          <p:cNvSpPr txBox="1"/>
          <p:nvPr/>
        </p:nvSpPr>
        <p:spPr>
          <a:xfrm>
            <a:off x="4628167" y="2646993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B328D-035C-424C-90C2-7F58E0F8F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4" t="4977" r="204" b="2812"/>
          <a:stretch/>
        </p:blipFill>
        <p:spPr>
          <a:xfrm>
            <a:off x="1496695" y="2579915"/>
            <a:ext cx="2762636" cy="37157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2606FD-568F-48E2-BA99-D1072E15D6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126"/>
          <a:stretch/>
        </p:blipFill>
        <p:spPr>
          <a:xfrm>
            <a:off x="5881553" y="3429000"/>
            <a:ext cx="1533794" cy="25045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5A6881-9588-4940-BE80-A7E155B1B9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22" b="20498"/>
          <a:stretch/>
        </p:blipFill>
        <p:spPr>
          <a:xfrm>
            <a:off x="8293551" y="3828458"/>
            <a:ext cx="2376067" cy="170563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51F0EE5-45CF-485D-8C71-8790F61A3B18}"/>
              </a:ext>
            </a:extLst>
          </p:cNvPr>
          <p:cNvCxnSpPr>
            <a:cxnSpLocks/>
          </p:cNvCxnSpPr>
          <p:nvPr/>
        </p:nvCxnSpPr>
        <p:spPr>
          <a:xfrm flipV="1">
            <a:off x="5392053" y="2770930"/>
            <a:ext cx="5432714" cy="302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86ED17-3806-4F34-B50A-7402E37E30F3}"/>
              </a:ext>
            </a:extLst>
          </p:cNvPr>
          <p:cNvSpPr txBox="1"/>
          <p:nvPr/>
        </p:nvSpPr>
        <p:spPr>
          <a:xfrm>
            <a:off x="5881553" y="3302042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옵션 상품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41D39E-10D6-4865-8E7B-31BCF535CF6C}"/>
              </a:ext>
            </a:extLst>
          </p:cNvPr>
          <p:cNvSpPr txBox="1"/>
          <p:nvPr/>
        </p:nvSpPr>
        <p:spPr>
          <a:xfrm>
            <a:off x="8115110" y="328429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상품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C46CEE-731D-4576-BA84-E570FF43CBEA}"/>
              </a:ext>
            </a:extLst>
          </p:cNvPr>
          <p:cNvCxnSpPr>
            <a:cxnSpLocks/>
          </p:cNvCxnSpPr>
          <p:nvPr/>
        </p:nvCxnSpPr>
        <p:spPr>
          <a:xfrm>
            <a:off x="5915109" y="2773951"/>
            <a:ext cx="0" cy="7820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4921121-A70B-40D2-A30D-2D7FD5B5D8E8}"/>
              </a:ext>
            </a:extLst>
          </p:cNvPr>
          <p:cNvCxnSpPr>
            <a:cxnSpLocks/>
          </p:cNvCxnSpPr>
          <p:nvPr/>
        </p:nvCxnSpPr>
        <p:spPr>
          <a:xfrm>
            <a:off x="8177165" y="2770930"/>
            <a:ext cx="0" cy="7820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C8E3DE-7AD9-412A-8083-F9F83A334F86}"/>
              </a:ext>
            </a:extLst>
          </p:cNvPr>
          <p:cNvCxnSpPr>
            <a:cxnSpLocks/>
          </p:cNvCxnSpPr>
          <p:nvPr/>
        </p:nvCxnSpPr>
        <p:spPr>
          <a:xfrm>
            <a:off x="7535146" y="2765560"/>
            <a:ext cx="0" cy="31542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C29308F-B174-47D7-A3BB-248FCBC4EA55}"/>
              </a:ext>
            </a:extLst>
          </p:cNvPr>
          <p:cNvSpPr txBox="1"/>
          <p:nvPr/>
        </p:nvSpPr>
        <p:spPr>
          <a:xfrm>
            <a:off x="7493201" y="5691038"/>
            <a:ext cx="963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세일 상품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BC4484-9B21-4AEF-8AD9-CBEBE6810929}"/>
              </a:ext>
            </a:extLst>
          </p:cNvPr>
          <p:cNvCxnSpPr>
            <a:cxnSpLocks/>
          </p:cNvCxnSpPr>
          <p:nvPr/>
        </p:nvCxnSpPr>
        <p:spPr>
          <a:xfrm>
            <a:off x="10824767" y="2776342"/>
            <a:ext cx="0" cy="315423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808B21-74F6-4089-9926-ACBEE3247003}"/>
              </a:ext>
            </a:extLst>
          </p:cNvPr>
          <p:cNvSpPr txBox="1"/>
          <p:nvPr/>
        </p:nvSpPr>
        <p:spPr>
          <a:xfrm>
            <a:off x="10791211" y="5678191"/>
            <a:ext cx="963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 상품</a:t>
            </a:r>
          </a:p>
        </p:txBody>
      </p:sp>
    </p:spTree>
    <p:extLst>
      <p:ext uri="{BB962C8B-B14F-4D97-AF65-F5344CB8AC3E}">
        <p14:creationId xmlns:p14="http://schemas.microsoft.com/office/powerpoint/2010/main" val="19377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526D3C-9654-4FD5-A8FA-5759DABAB358}"/>
              </a:ext>
            </a:extLst>
          </p:cNvPr>
          <p:cNvSpPr/>
          <p:nvPr/>
        </p:nvSpPr>
        <p:spPr>
          <a:xfrm>
            <a:off x="8705177" y="2740660"/>
            <a:ext cx="1177378" cy="271094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632DC1-14C5-4EE5-8753-1F96AE407DCF}"/>
              </a:ext>
            </a:extLst>
          </p:cNvPr>
          <p:cNvSpPr/>
          <p:nvPr/>
        </p:nvSpPr>
        <p:spPr>
          <a:xfrm>
            <a:off x="7427914" y="3883296"/>
            <a:ext cx="2208456" cy="269157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5EB28-C6EA-4C1A-AA95-CCBEE7CD7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75" y="1042141"/>
            <a:ext cx="1454437" cy="4555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5433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소개 페이지의 가장 윗부분은 해당 상품의 특징을 가장 잘 보여주는 이미지들의 갤러리가 위치해 있으며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상품들은 제품의 이름 앞에 상품에 포함된 캐릭터의 이름이 표시되어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29BDD2-4A5C-4FE6-83F1-A252B390B1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976736" y="2742435"/>
            <a:ext cx="4295753" cy="3333595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8D98CC-ADB2-4FE0-A6E5-4B035795411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865562" y="2769366"/>
            <a:ext cx="2927651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03EDF4-75DD-4B42-9D19-BDBF37697C06}"/>
              </a:ext>
            </a:extLst>
          </p:cNvPr>
          <p:cNvSpPr txBox="1"/>
          <p:nvPr/>
        </p:nvSpPr>
        <p:spPr>
          <a:xfrm>
            <a:off x="6793213" y="2615477"/>
            <a:ext cx="321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포함된 상품의  사진을 볼 수 있는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갤러리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E16D6FA-5A76-4CBF-9939-C515E9711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89" b="27806"/>
          <a:stretch/>
        </p:blipFill>
        <p:spPr>
          <a:xfrm>
            <a:off x="1487488" y="2565400"/>
            <a:ext cx="2378074" cy="28521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9E68F1D-25E4-4830-A263-A71D4439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94" t="16886" r="20761" b="72143"/>
          <a:stretch/>
        </p:blipFill>
        <p:spPr>
          <a:xfrm>
            <a:off x="3970020" y="3291404"/>
            <a:ext cx="1821151" cy="4915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5D103F-ADF5-42E7-A565-9C85A3A378A6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5791171" y="3537175"/>
            <a:ext cx="1002042" cy="354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4D6CFC-2205-4559-BBBA-5402019B6653}"/>
              </a:ext>
            </a:extLst>
          </p:cNvPr>
          <p:cNvSpPr txBox="1"/>
          <p:nvPr/>
        </p:nvSpPr>
        <p:spPr>
          <a:xfrm>
            <a:off x="6793213" y="3413760"/>
            <a:ext cx="1169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상품의 이름 표기</a:t>
            </a:r>
            <a:endParaRPr lang="ko-KR" altLang="en-US" sz="105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358361-D724-4D63-92EB-E7221E00FF1B}"/>
              </a:ext>
            </a:extLst>
          </p:cNvPr>
          <p:cNvSpPr txBox="1"/>
          <p:nvPr/>
        </p:nvSpPr>
        <p:spPr>
          <a:xfrm>
            <a:off x="6793213" y="3756176"/>
            <a:ext cx="361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포함된 캐릭터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제품의 이름</a:t>
            </a:r>
          </a:p>
        </p:txBody>
      </p:sp>
    </p:spTree>
    <p:extLst>
      <p:ext uri="{BB962C8B-B14F-4D97-AF65-F5344CB8AC3E}">
        <p14:creationId xmlns:p14="http://schemas.microsoft.com/office/powerpoint/2010/main" val="235213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>
            <a:extLst>
              <a:ext uri="{FF2B5EF4-FFF2-40B4-BE49-F238E27FC236}">
                <a16:creationId xmlns:a16="http://schemas.microsoft.com/office/drawing/2014/main" id="{256E548D-8F31-4412-B346-211B87FFE4DC}"/>
              </a:ext>
            </a:extLst>
          </p:cNvPr>
          <p:cNvSpPr txBox="1">
            <a:spLocks/>
          </p:cNvSpPr>
          <p:nvPr/>
        </p:nvSpPr>
        <p:spPr>
          <a:xfrm>
            <a:off x="1641475" y="1042141"/>
            <a:ext cx="1454437" cy="45550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79079DF-69C9-42C7-A3DD-B55C3B008854}"/>
              </a:ext>
            </a:extLst>
          </p:cNvPr>
          <p:cNvCxnSpPr>
            <a:cxnSpLocks/>
          </p:cNvCxnSpPr>
          <p:nvPr/>
        </p:nvCxnSpPr>
        <p:spPr>
          <a:xfrm>
            <a:off x="2509806" y="2899848"/>
            <a:ext cx="195869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0E5143-0B86-4A45-9327-905509548360}"/>
              </a:ext>
            </a:extLst>
          </p:cNvPr>
          <p:cNvSpPr/>
          <p:nvPr/>
        </p:nvSpPr>
        <p:spPr>
          <a:xfrm>
            <a:off x="6509460" y="3945709"/>
            <a:ext cx="1315381" cy="253910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526D3C-9654-4FD5-A8FA-5759DABAB358}"/>
              </a:ext>
            </a:extLst>
          </p:cNvPr>
          <p:cNvSpPr/>
          <p:nvPr/>
        </p:nvSpPr>
        <p:spPr>
          <a:xfrm>
            <a:off x="5066434" y="2891459"/>
            <a:ext cx="2603272" cy="253917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D49886-6E57-47C6-AA7E-02AF79F4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45" y="1005840"/>
            <a:ext cx="549253" cy="1708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Part. 02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87C118-3C28-4814-9EC2-3F9C95E18626}"/>
              </a:ext>
            </a:extLst>
          </p:cNvPr>
          <p:cNvSpPr txBox="1">
            <a:spLocks/>
          </p:cNvSpPr>
          <p:nvPr/>
        </p:nvSpPr>
        <p:spPr>
          <a:xfrm>
            <a:off x="6396853" y="998599"/>
            <a:ext cx="4616649" cy="17402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32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상품의 소개 글은 크게 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나뉘어 구분되어 있습니다</a:t>
            </a:r>
            <a:r>
              <a:rPr lang="en-US" altLang="ko-KR" sz="1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8D98CC-ADB2-4FE0-A6E5-4B035795411F}"/>
              </a:ext>
            </a:extLst>
          </p:cNvPr>
          <p:cNvCxnSpPr>
            <a:cxnSpLocks/>
          </p:cNvCxnSpPr>
          <p:nvPr/>
        </p:nvCxnSpPr>
        <p:spPr>
          <a:xfrm>
            <a:off x="2434932" y="4999536"/>
            <a:ext cx="203356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03EDF4-75DD-4B42-9D19-BDBF37697C06}"/>
              </a:ext>
            </a:extLst>
          </p:cNvPr>
          <p:cNvSpPr txBox="1"/>
          <p:nvPr/>
        </p:nvSpPr>
        <p:spPr>
          <a:xfrm>
            <a:off x="4605374" y="2786102"/>
            <a:ext cx="3219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Adventure</a:t>
            </a:r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로고와  설명 및 상품에 대한 주의 사항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5D103F-ADF5-42E7-A565-9C85A3A378A6}"/>
              </a:ext>
            </a:extLst>
          </p:cNvPr>
          <p:cNvCxnSpPr>
            <a:cxnSpLocks/>
          </p:cNvCxnSpPr>
          <p:nvPr/>
        </p:nvCxnSpPr>
        <p:spPr>
          <a:xfrm flipH="1" flipV="1">
            <a:off x="7969812" y="3941251"/>
            <a:ext cx="1179748" cy="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4D6CFC-2205-4559-BBBA-5402019B6653}"/>
              </a:ext>
            </a:extLst>
          </p:cNvPr>
          <p:cNvSpPr txBox="1"/>
          <p:nvPr/>
        </p:nvSpPr>
        <p:spPr>
          <a:xfrm>
            <a:off x="6257994" y="3835893"/>
            <a:ext cx="1602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소개 및 제품 이미지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7022B7-4EA4-49AE-8D7B-433C2116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51" y="2577493"/>
            <a:ext cx="1958397" cy="3437554"/>
          </a:xfrm>
          <a:prstGeom prst="rect">
            <a:avLst/>
          </a:prstGeom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AA10A3-21F9-489D-B892-664D52061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72" t="11455" r="-988" b="5750"/>
          <a:stretch/>
        </p:blipFill>
        <p:spPr>
          <a:xfrm>
            <a:off x="655465" y="4296270"/>
            <a:ext cx="3302352" cy="1770301"/>
          </a:xfrm>
          <a:prstGeom prst="rect">
            <a:avLst/>
          </a:prstGeom>
          <a:effectLst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93221-A6CC-4223-A26A-40A3BFE552C1}"/>
              </a:ext>
            </a:extLst>
          </p:cNvPr>
          <p:cNvSpPr/>
          <p:nvPr/>
        </p:nvSpPr>
        <p:spPr>
          <a:xfrm>
            <a:off x="5049657" y="4974672"/>
            <a:ext cx="1208338" cy="253915"/>
          </a:xfrm>
          <a:prstGeom prst="rect">
            <a:avLst/>
          </a:prstGeom>
          <a:solidFill>
            <a:srgbClr val="E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018A8-9EB7-49AB-9896-EC44C63B707E}"/>
              </a:ext>
            </a:extLst>
          </p:cNvPr>
          <p:cNvSpPr txBox="1"/>
          <p:nvPr/>
        </p:nvSpPr>
        <p:spPr>
          <a:xfrm>
            <a:off x="4595891" y="4877295"/>
            <a:ext cx="2446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상품의 사이즈 및 소재 설명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4EF82C-6C5F-49F7-B56D-32DFB4782B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8" t="13802" r="5104" b="13477"/>
          <a:stretch/>
        </p:blipFill>
        <p:spPr>
          <a:xfrm>
            <a:off x="655464" y="2465251"/>
            <a:ext cx="3302352" cy="14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1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0057FF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965</Words>
  <Application>Microsoft Office PowerPoint</Application>
  <PresentationFormat>와이드스크린</PresentationFormat>
  <Paragraphs>205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 Bold</vt:lpstr>
      <vt:lpstr>Trebuchet MS</vt:lpstr>
      <vt:lpstr>Arial</vt:lpstr>
      <vt:lpstr>Calibri</vt:lpstr>
      <vt:lpstr>나눔스퀘어 Light</vt:lpstr>
      <vt:lpstr>나눔바른고딕</vt:lpstr>
      <vt:lpstr>Algerian</vt:lpstr>
      <vt:lpstr>Office 테마</vt:lpstr>
      <vt:lpstr>디자인 사용자 지정</vt:lpstr>
      <vt:lpstr>Final  웹서비스구축</vt:lpstr>
      <vt:lpstr>INDEX</vt:lpstr>
      <vt:lpstr>Part. 01</vt:lpstr>
      <vt:lpstr>Part. 02</vt:lpstr>
      <vt:lpstr>Part. 02</vt:lpstr>
      <vt:lpstr>Part. 02</vt:lpstr>
      <vt:lpstr>Part. 02</vt:lpstr>
      <vt:lpstr>Part. 02</vt:lpstr>
      <vt:lpstr>Part. 02</vt:lpstr>
      <vt:lpstr>Part. 02</vt:lpstr>
      <vt:lpstr>Part. 02</vt:lpstr>
      <vt:lpstr>Part. 02</vt:lpstr>
      <vt:lpstr>Part. 02</vt:lpstr>
      <vt:lpstr>Part. 02</vt:lpstr>
      <vt:lpstr>Part. 02</vt:lpstr>
      <vt:lpstr>Part. 03</vt:lpstr>
      <vt:lpstr>Part. 03</vt:lpstr>
      <vt:lpstr>Part. 03</vt:lpstr>
      <vt:lpstr>Part. 03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kimkin0668@gmail.com</dc:creator>
  <cp:lastModifiedBy>kimkin0668@gmail.com</cp:lastModifiedBy>
  <cp:revision>170</cp:revision>
  <dcterms:created xsi:type="dcterms:W3CDTF">2019-12-08T08:19:48Z</dcterms:created>
  <dcterms:modified xsi:type="dcterms:W3CDTF">2020-06-21T13:53:31Z</dcterms:modified>
</cp:coreProperties>
</file>