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80" r:id="rId5"/>
    <p:sldId id="281" r:id="rId6"/>
    <p:sldId id="278" r:id="rId7"/>
    <p:sldId id="282" r:id="rId8"/>
    <p:sldId id="283" r:id="rId9"/>
    <p:sldId id="264" r:id="rId10"/>
    <p:sldId id="284" r:id="rId11"/>
    <p:sldId id="276" r:id="rId12"/>
    <p:sldId id="266" r:id="rId13"/>
    <p:sldId id="272" r:id="rId14"/>
    <p:sldId id="275" r:id="rId15"/>
    <p:sldId id="273" r:id="rId16"/>
    <p:sldId id="267" r:id="rId17"/>
    <p:sldId id="270" r:id="rId18"/>
    <p:sldId id="269" r:id="rId19"/>
    <p:sldId id="268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CFF"/>
    <a:srgbClr val="EA70E7"/>
    <a:srgbClr val="D620D2"/>
    <a:srgbClr val="7030A0"/>
    <a:srgbClr val="00B0F0"/>
    <a:srgbClr val="EC80E9"/>
    <a:srgbClr val="000000"/>
    <a:srgbClr val="DC792E"/>
    <a:srgbClr val="AE8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feoma Orajiaka" userId="2133ee331d4e3ad2" providerId="LiveId" clId="{DD6643CD-330A-4B4A-8BF9-720CD9C26EA1}"/>
    <pc:docChg chg="undo redo custSel addSld delSld modSld sldOrd">
      <pc:chgData name="Ifeoma Orajiaka" userId="2133ee331d4e3ad2" providerId="LiveId" clId="{DD6643CD-330A-4B4A-8BF9-720CD9C26EA1}" dt="2025-07-22T03:47:17.828" v="194" actId="47"/>
      <pc:docMkLst>
        <pc:docMk/>
      </pc:docMkLst>
      <pc:sldChg chg="modSp mod">
        <pc:chgData name="Ifeoma Orajiaka" userId="2133ee331d4e3ad2" providerId="LiveId" clId="{DD6643CD-330A-4B4A-8BF9-720CD9C26EA1}" dt="2025-07-21T23:10:38.807" v="39" actId="20577"/>
        <pc:sldMkLst>
          <pc:docMk/>
          <pc:sldMk cId="2475805559" sldId="257"/>
        </pc:sldMkLst>
        <pc:spChg chg="mod">
          <ac:chgData name="Ifeoma Orajiaka" userId="2133ee331d4e3ad2" providerId="LiveId" clId="{DD6643CD-330A-4B4A-8BF9-720CD9C26EA1}" dt="2025-07-21T23:10:38.807" v="39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del">
        <pc:chgData name="Ifeoma Orajiaka" userId="2133ee331d4e3ad2" providerId="LiveId" clId="{DD6643CD-330A-4B4A-8BF9-720CD9C26EA1}" dt="2025-07-22T03:12:41.074" v="142" actId="2696"/>
        <pc:sldMkLst>
          <pc:docMk/>
          <pc:sldMk cId="263784652" sldId="258"/>
        </pc:sldMkLst>
      </pc:sldChg>
      <pc:sldChg chg="del">
        <pc:chgData name="Ifeoma Orajiaka" userId="2133ee331d4e3ad2" providerId="LiveId" clId="{DD6643CD-330A-4B4A-8BF9-720CD9C26EA1}" dt="2025-07-22T03:12:45.648" v="143" actId="2696"/>
        <pc:sldMkLst>
          <pc:docMk/>
          <pc:sldMk cId="2180284605" sldId="259"/>
        </pc:sldMkLst>
      </pc:sldChg>
      <pc:sldChg chg="modSp new mod">
        <pc:chgData name="Ifeoma Orajiaka" userId="2133ee331d4e3ad2" providerId="LiveId" clId="{DD6643CD-330A-4B4A-8BF9-720CD9C26EA1}" dt="2025-07-21T23:46:49.092" v="46" actId="122"/>
        <pc:sldMkLst>
          <pc:docMk/>
          <pc:sldMk cId="2584653857" sldId="260"/>
        </pc:sldMkLst>
        <pc:spChg chg="mod">
          <ac:chgData name="Ifeoma Orajiaka" userId="2133ee331d4e3ad2" providerId="LiveId" clId="{DD6643CD-330A-4B4A-8BF9-720CD9C26EA1}" dt="2025-07-21T23:45:36.321" v="43" actId="122"/>
          <ac:spMkLst>
            <pc:docMk/>
            <pc:sldMk cId="2584653857" sldId="260"/>
            <ac:spMk id="2" creationId="{D921AA23-7D9D-0A7A-7B80-8F789C13FE25}"/>
          </ac:spMkLst>
        </pc:spChg>
        <pc:spChg chg="mod">
          <ac:chgData name="Ifeoma Orajiaka" userId="2133ee331d4e3ad2" providerId="LiveId" clId="{DD6643CD-330A-4B4A-8BF9-720CD9C26EA1}" dt="2025-07-21T23:46:49.092" v="46" actId="122"/>
          <ac:spMkLst>
            <pc:docMk/>
            <pc:sldMk cId="2584653857" sldId="260"/>
            <ac:spMk id="3" creationId="{D96D42D6-7259-8EC8-4D37-BF478AA257E3}"/>
          </ac:spMkLst>
        </pc:spChg>
      </pc:sldChg>
      <pc:sldChg chg="modSp new del">
        <pc:chgData name="Ifeoma Orajiaka" userId="2133ee331d4e3ad2" providerId="LiveId" clId="{DD6643CD-330A-4B4A-8BF9-720CD9C26EA1}" dt="2025-07-22T03:47:17.828" v="194" actId="47"/>
        <pc:sldMkLst>
          <pc:docMk/>
          <pc:sldMk cId="3508891352" sldId="261"/>
        </pc:sldMkLst>
        <pc:spChg chg="mod">
          <ac:chgData name="Ifeoma Orajiaka" userId="2133ee331d4e3ad2" providerId="LiveId" clId="{DD6643CD-330A-4B4A-8BF9-720CD9C26EA1}" dt="2025-07-22T00:01:16.888" v="92"/>
          <ac:spMkLst>
            <pc:docMk/>
            <pc:sldMk cId="3508891352" sldId="261"/>
            <ac:spMk id="2" creationId="{FDD9B641-9332-440E-2BAA-337453E434A9}"/>
          </ac:spMkLst>
        </pc:spChg>
        <pc:spChg chg="mod">
          <ac:chgData name="Ifeoma Orajiaka" userId="2133ee331d4e3ad2" providerId="LiveId" clId="{DD6643CD-330A-4B4A-8BF9-720CD9C26EA1}" dt="2025-07-22T00:01:44.426" v="93"/>
          <ac:spMkLst>
            <pc:docMk/>
            <pc:sldMk cId="3508891352" sldId="261"/>
            <ac:spMk id="3" creationId="{12BC2EDA-0856-015A-9AF2-08CB1C5BD1A0}"/>
          </ac:spMkLst>
        </pc:spChg>
      </pc:sldChg>
      <pc:sldChg chg="addSp modSp new del mod">
        <pc:chgData name="Ifeoma Orajiaka" userId="2133ee331d4e3ad2" providerId="LiveId" clId="{DD6643CD-330A-4B4A-8BF9-720CD9C26EA1}" dt="2025-07-22T03:46:57.182" v="192" actId="47"/>
        <pc:sldMkLst>
          <pc:docMk/>
          <pc:sldMk cId="1922629617" sldId="262"/>
        </pc:sldMkLst>
        <pc:spChg chg="mod">
          <ac:chgData name="Ifeoma Orajiaka" userId="2133ee331d4e3ad2" providerId="LiveId" clId="{DD6643CD-330A-4B4A-8BF9-720CD9C26EA1}" dt="2025-07-22T03:14:10.690" v="155" actId="14100"/>
          <ac:spMkLst>
            <pc:docMk/>
            <pc:sldMk cId="1922629617" sldId="262"/>
            <ac:spMk id="3" creationId="{ADBDBB98-5C92-483D-9F70-1CD7B030B6D6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4" creationId="{465A5C02-CD71-4176-9BC7-3FB2E655900A}"/>
          </ac:spMkLst>
        </pc:spChg>
        <pc:spChg chg="add 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6" creationId="{C69DFB6B-8B91-4B29-B38F-62142516EFEE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11" creationId="{97A52992-A696-467A-8C05-BD01DA33FBDE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14" creationId="{1BA8D4F2-4EA1-463A-B0B9-3013902BE23A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18" creationId="{7A6420BF-AEF5-4293-AC71-0A1B187A0A1E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20" creationId="{CEA75A16-2330-473C-86E9-1C752478DF16}"/>
          </ac:spMkLst>
        </pc:spChg>
        <pc:spChg chg="add 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21" creationId="{5EC21480-8837-4FF7-BD17-CCA3390B072F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22" creationId="{DE65128A-425E-4CFC-BB83-762E16C58306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24" creationId="{9F324949-613A-4990-994F-01DF0AB217DC}"/>
          </ac:spMkLst>
        </pc:spChg>
        <pc:spChg chg="add 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25" creationId="{FCE1A4A7-DE7C-4B83-9B79-D41542808C6C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27" creationId="{3482FE0B-AC31-43EB-8143-FD8053B642E9}"/>
          </ac:spMkLst>
        </pc:spChg>
        <pc:spChg chg="add mod">
          <ac:chgData name="Ifeoma Orajiaka" userId="2133ee331d4e3ad2" providerId="LiveId" clId="{DD6643CD-330A-4B4A-8BF9-720CD9C26EA1}" dt="2025-07-22T03:13:33.016" v="151"/>
          <ac:spMkLst>
            <pc:docMk/>
            <pc:sldMk cId="1922629617" sldId="262"/>
            <ac:spMk id="29" creationId="{310AFC98-E9AC-459B-8B03-C2E347DA25F3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31" creationId="{918377F7-803B-4B71-A8DF-DB03BF9C96E8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34" creationId="{893B6CCE-E77D-4886-B8AA-BD6C2BB8EE22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36" creationId="{A96A2CD8-225F-4A5D-B3C3-750191863437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45" creationId="{27A1D56A-E495-4B1D-8F9F-8A6AD061F04B}"/>
          </ac:spMkLst>
        </pc:spChg>
        <pc:spChg chg="mod">
          <ac:chgData name="Ifeoma Orajiaka" userId="2133ee331d4e3ad2" providerId="LiveId" clId="{DD6643CD-330A-4B4A-8BF9-720CD9C26EA1}" dt="2025-07-22T03:14:13.896" v="156"/>
          <ac:spMkLst>
            <pc:docMk/>
            <pc:sldMk cId="1922629617" sldId="262"/>
            <ac:spMk id="46" creationId="{42A9E8C8-7F50-C750-3911-759ED6BA6B1A}"/>
          </ac:spMkLst>
        </pc:spChg>
        <pc:spChg chg="mod">
          <ac:chgData name="Ifeoma Orajiaka" userId="2133ee331d4e3ad2" providerId="LiveId" clId="{DD6643CD-330A-4B4A-8BF9-720CD9C26EA1}" dt="2025-07-22T03:15:48.225" v="166" actId="14100"/>
          <ac:spMkLst>
            <pc:docMk/>
            <pc:sldMk cId="1922629617" sldId="262"/>
            <ac:spMk id="52" creationId="{ADBDBB98-5C92-483D-9F70-1CD7B030B6D6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57" creationId="{D4FBC9B6-9DBD-4BC4-B966-5C72E719E022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58" creationId="{B7E24150-0E42-41F0-A058-0D5D0FCBBF46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64" creationId="{1DFF54FD-C5C4-4C67-BD18-4B5C4229ED8A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66" creationId="{2E2FA835-8FB8-493A-897B-3D86E3E4782E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69" creationId="{CEA75A16-2330-473C-86E9-1C752478DF16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70" creationId="{5EC21480-8837-4FF7-BD17-CCA3390B072F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75" creationId="{C3D803CB-042A-45B2-819C-B51A17BDAED1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76" creationId="{3482FE0B-AC31-43EB-8143-FD8053B642E9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85" creationId="{A96A2CD8-225F-4A5D-B3C3-750191863437}"/>
          </ac:spMkLst>
        </pc:spChg>
        <pc:spChg chg="mod">
          <ac:chgData name="Ifeoma Orajiaka" userId="2133ee331d4e3ad2" providerId="LiveId" clId="{DD6643CD-330A-4B4A-8BF9-720CD9C26EA1}" dt="2025-07-22T03:15:53.524" v="167"/>
          <ac:spMkLst>
            <pc:docMk/>
            <pc:sldMk cId="1922629617" sldId="262"/>
            <ac:spMk id="94" creationId="{27A1D56A-E495-4B1D-8F9F-8A6AD061F04B}"/>
          </ac:spMkLst>
        </pc:spChg>
        <pc:spChg chg="add mod">
          <ac:chgData name="Ifeoma Orajiaka" userId="2133ee331d4e3ad2" providerId="LiveId" clId="{DD6643CD-330A-4B4A-8BF9-720CD9C26EA1}" dt="2025-07-22T03:15:54.804" v="168"/>
          <ac:spMkLst>
            <pc:docMk/>
            <pc:sldMk cId="1922629617" sldId="262"/>
            <ac:spMk id="95" creationId="{42A9E8C8-7F50-C750-3911-759ED6BA6B1A}"/>
          </ac:spMkLst>
        </pc:spChg>
      </pc:sldChg>
      <pc:sldChg chg="modSp new del mod">
        <pc:chgData name="Ifeoma Orajiaka" userId="2133ee331d4e3ad2" providerId="LiveId" clId="{DD6643CD-330A-4B4A-8BF9-720CD9C26EA1}" dt="2025-07-22T00:03:31.854" v="96" actId="47"/>
        <pc:sldMkLst>
          <pc:docMk/>
          <pc:sldMk cId="3609549594" sldId="263"/>
        </pc:sldMkLst>
        <pc:spChg chg="mod">
          <ac:chgData name="Ifeoma Orajiaka" userId="2133ee331d4e3ad2" providerId="LiveId" clId="{DD6643CD-330A-4B4A-8BF9-720CD9C26EA1}" dt="2025-07-21T23:56:30.184" v="51" actId="1076"/>
          <ac:spMkLst>
            <pc:docMk/>
            <pc:sldMk cId="3609549594" sldId="263"/>
            <ac:spMk id="2" creationId="{49F34D24-617B-A809-58ED-F3498E9A312F}"/>
          </ac:spMkLst>
        </pc:spChg>
        <pc:spChg chg="mod">
          <ac:chgData name="Ifeoma Orajiaka" userId="2133ee331d4e3ad2" providerId="LiveId" clId="{DD6643CD-330A-4B4A-8BF9-720CD9C26EA1}" dt="2025-07-21T23:57:26.348" v="66" actId="1076"/>
          <ac:spMkLst>
            <pc:docMk/>
            <pc:sldMk cId="3609549594" sldId="263"/>
            <ac:spMk id="3" creationId="{48593367-265C-8EB5-9F4E-DC1FBB1E4937}"/>
          </ac:spMkLst>
        </pc:spChg>
      </pc:sldChg>
      <pc:sldChg chg="modSp new mod ord">
        <pc:chgData name="Ifeoma Orajiaka" userId="2133ee331d4e3ad2" providerId="LiveId" clId="{DD6643CD-330A-4B4A-8BF9-720CD9C26EA1}" dt="2025-07-21T23:58:14.816" v="76"/>
        <pc:sldMkLst>
          <pc:docMk/>
          <pc:sldMk cId="2515293476" sldId="264"/>
        </pc:sldMkLst>
        <pc:spChg chg="mod">
          <ac:chgData name="Ifeoma Orajiaka" userId="2133ee331d4e3ad2" providerId="LiveId" clId="{DD6643CD-330A-4B4A-8BF9-720CD9C26EA1}" dt="2025-07-21T23:57:57.948" v="75" actId="27636"/>
          <ac:spMkLst>
            <pc:docMk/>
            <pc:sldMk cId="2515293476" sldId="264"/>
            <ac:spMk id="2" creationId="{EF74DAA0-A1D6-63F1-C42D-C96ED224B7F9}"/>
          </ac:spMkLst>
        </pc:spChg>
        <pc:spChg chg="mod">
          <ac:chgData name="Ifeoma Orajiaka" userId="2133ee331d4e3ad2" providerId="LiveId" clId="{DD6643CD-330A-4B4A-8BF9-720CD9C26EA1}" dt="2025-07-21T23:58:14.816" v="76"/>
          <ac:spMkLst>
            <pc:docMk/>
            <pc:sldMk cId="2515293476" sldId="264"/>
            <ac:spMk id="3" creationId="{BEA85CBE-1602-4914-1E50-52D0A48D813A}"/>
          </ac:spMkLst>
        </pc:spChg>
      </pc:sldChg>
      <pc:sldChg chg="new del">
        <pc:chgData name="Ifeoma Orajiaka" userId="2133ee331d4e3ad2" providerId="LiveId" clId="{DD6643CD-330A-4B4A-8BF9-720CD9C26EA1}" dt="2025-07-21T23:57:42.797" v="70" actId="680"/>
        <pc:sldMkLst>
          <pc:docMk/>
          <pc:sldMk cId="3700784088" sldId="264"/>
        </pc:sldMkLst>
      </pc:sldChg>
      <pc:sldChg chg="new del">
        <pc:chgData name="Ifeoma Orajiaka" userId="2133ee331d4e3ad2" providerId="LiveId" clId="{DD6643CD-330A-4B4A-8BF9-720CD9C26EA1}" dt="2025-07-21T23:57:42.630" v="69" actId="680"/>
        <pc:sldMkLst>
          <pc:docMk/>
          <pc:sldMk cId="277050567" sldId="265"/>
        </pc:sldMkLst>
      </pc:sldChg>
      <pc:sldChg chg="modSp new mod">
        <pc:chgData name="Ifeoma Orajiaka" userId="2133ee331d4e3ad2" providerId="LiveId" clId="{DD6643CD-330A-4B4A-8BF9-720CD9C26EA1}" dt="2025-07-22T00:02:16.106" v="95" actId="20577"/>
        <pc:sldMkLst>
          <pc:docMk/>
          <pc:sldMk cId="3485163487" sldId="265"/>
        </pc:sldMkLst>
        <pc:spChg chg="mod">
          <ac:chgData name="Ifeoma Orajiaka" userId="2133ee331d4e3ad2" providerId="LiveId" clId="{DD6643CD-330A-4B4A-8BF9-720CD9C26EA1}" dt="2025-07-22T00:02:16.106" v="95" actId="20577"/>
          <ac:spMkLst>
            <pc:docMk/>
            <pc:sldMk cId="3485163487" sldId="265"/>
            <ac:spMk id="2" creationId="{304026A1-44C3-7140-3D14-B2193C45F4FD}"/>
          </ac:spMkLst>
        </pc:spChg>
        <pc:spChg chg="mod">
          <ac:chgData name="Ifeoma Orajiaka" userId="2133ee331d4e3ad2" providerId="LiveId" clId="{DD6643CD-330A-4B4A-8BF9-720CD9C26EA1}" dt="2025-07-22T00:00:23.095" v="89" actId="27636"/>
          <ac:spMkLst>
            <pc:docMk/>
            <pc:sldMk cId="3485163487" sldId="265"/>
            <ac:spMk id="3" creationId="{783BDC89-ECBB-01D6-8C13-6AE71780FD50}"/>
          </ac:spMkLst>
        </pc:spChg>
      </pc:sldChg>
      <pc:sldChg chg="modSp new">
        <pc:chgData name="Ifeoma Orajiaka" userId="2133ee331d4e3ad2" providerId="LiveId" clId="{DD6643CD-330A-4B4A-8BF9-720CD9C26EA1}" dt="2025-07-22T00:00:58.595" v="91"/>
        <pc:sldMkLst>
          <pc:docMk/>
          <pc:sldMk cId="302064808" sldId="266"/>
        </pc:sldMkLst>
        <pc:spChg chg="mod">
          <ac:chgData name="Ifeoma Orajiaka" userId="2133ee331d4e3ad2" providerId="LiveId" clId="{DD6643CD-330A-4B4A-8BF9-720CD9C26EA1}" dt="2025-07-22T00:00:58.595" v="91"/>
          <ac:spMkLst>
            <pc:docMk/>
            <pc:sldMk cId="302064808" sldId="266"/>
            <ac:spMk id="2" creationId="{3E896A75-31DF-CD36-C369-0A36A10D8D75}"/>
          </ac:spMkLst>
        </pc:spChg>
        <pc:spChg chg="mod">
          <ac:chgData name="Ifeoma Orajiaka" userId="2133ee331d4e3ad2" providerId="LiveId" clId="{DD6643CD-330A-4B4A-8BF9-720CD9C26EA1}" dt="2025-07-22T00:00:48.765" v="90"/>
          <ac:spMkLst>
            <pc:docMk/>
            <pc:sldMk cId="302064808" sldId="266"/>
            <ac:spMk id="3" creationId="{C03B41D8-7BA2-B40D-EB7D-1F6BD0BAE692}"/>
          </ac:spMkLst>
        </pc:spChg>
      </pc:sldChg>
      <pc:sldChg chg="modSp new mod">
        <pc:chgData name="Ifeoma Orajiaka" userId="2133ee331d4e3ad2" providerId="LiveId" clId="{DD6643CD-330A-4B4A-8BF9-720CD9C26EA1}" dt="2025-07-22T02:57:09.020" v="115" actId="20577"/>
        <pc:sldMkLst>
          <pc:docMk/>
          <pc:sldMk cId="3503654247" sldId="267"/>
        </pc:sldMkLst>
        <pc:spChg chg="mod">
          <ac:chgData name="Ifeoma Orajiaka" userId="2133ee331d4e3ad2" providerId="LiveId" clId="{DD6643CD-330A-4B4A-8BF9-720CD9C26EA1}" dt="2025-07-22T00:04:13.312" v="101"/>
          <ac:spMkLst>
            <pc:docMk/>
            <pc:sldMk cId="3503654247" sldId="267"/>
            <ac:spMk id="2" creationId="{0F6FF115-889D-8FD8-76A1-2346B4E14664}"/>
          </ac:spMkLst>
        </pc:spChg>
        <pc:spChg chg="mod">
          <ac:chgData name="Ifeoma Orajiaka" userId="2133ee331d4e3ad2" providerId="LiveId" clId="{DD6643CD-330A-4B4A-8BF9-720CD9C26EA1}" dt="2025-07-22T02:57:09.020" v="115" actId="20577"/>
          <ac:spMkLst>
            <pc:docMk/>
            <pc:sldMk cId="3503654247" sldId="267"/>
            <ac:spMk id="3" creationId="{418530F2-8F7A-419A-91EC-1A10C6C93FCD}"/>
          </ac:spMkLst>
        </pc:spChg>
      </pc:sldChg>
      <pc:sldChg chg="modSp add">
        <pc:chgData name="Ifeoma Orajiaka" userId="2133ee331d4e3ad2" providerId="LiveId" clId="{DD6643CD-330A-4B4A-8BF9-720CD9C26EA1}" dt="2025-07-22T00:06:25.972" v="109"/>
        <pc:sldMkLst>
          <pc:docMk/>
          <pc:sldMk cId="2931087810" sldId="268"/>
        </pc:sldMkLst>
        <pc:spChg chg="mod">
          <ac:chgData name="Ifeoma Orajiaka" userId="2133ee331d4e3ad2" providerId="LiveId" clId="{DD6643CD-330A-4B4A-8BF9-720CD9C26EA1}" dt="2025-07-22T00:06:25.972" v="109"/>
          <ac:spMkLst>
            <pc:docMk/>
            <pc:sldMk cId="2931087810" sldId="268"/>
            <ac:spMk id="2" creationId="{71A3744A-B12D-64F9-DE58-B10042A60C25}"/>
          </ac:spMkLst>
        </pc:spChg>
        <pc:spChg chg="mod">
          <ac:chgData name="Ifeoma Orajiaka" userId="2133ee331d4e3ad2" providerId="LiveId" clId="{DD6643CD-330A-4B4A-8BF9-720CD9C26EA1}" dt="2025-07-22T00:06:17.671" v="108"/>
          <ac:spMkLst>
            <pc:docMk/>
            <pc:sldMk cId="2931087810" sldId="268"/>
            <ac:spMk id="3" creationId="{5BCA6158-8EBC-DD37-1AA2-00CB07880B9A}"/>
          </ac:spMkLst>
        </pc:spChg>
      </pc:sldChg>
      <pc:sldChg chg="modSp add">
        <pc:chgData name="Ifeoma Orajiaka" userId="2133ee331d4e3ad2" providerId="LiveId" clId="{DD6643CD-330A-4B4A-8BF9-720CD9C26EA1}" dt="2025-07-22T00:05:20.990" v="106"/>
        <pc:sldMkLst>
          <pc:docMk/>
          <pc:sldMk cId="678256823" sldId="269"/>
        </pc:sldMkLst>
        <pc:spChg chg="mod">
          <ac:chgData name="Ifeoma Orajiaka" userId="2133ee331d4e3ad2" providerId="LiveId" clId="{DD6643CD-330A-4B4A-8BF9-720CD9C26EA1}" dt="2025-07-22T00:05:10.108" v="105"/>
          <ac:spMkLst>
            <pc:docMk/>
            <pc:sldMk cId="678256823" sldId="269"/>
            <ac:spMk id="2" creationId="{735C031C-CCB7-5C41-3EE2-1F4CBFA243E2}"/>
          </ac:spMkLst>
        </pc:spChg>
        <pc:spChg chg="mod">
          <ac:chgData name="Ifeoma Orajiaka" userId="2133ee331d4e3ad2" providerId="LiveId" clId="{DD6643CD-330A-4B4A-8BF9-720CD9C26EA1}" dt="2025-07-22T00:05:20.990" v="106"/>
          <ac:spMkLst>
            <pc:docMk/>
            <pc:sldMk cId="678256823" sldId="269"/>
            <ac:spMk id="3" creationId="{D1D2E100-76E3-3A9E-BE25-CBACABB0E9A2}"/>
          </ac:spMkLst>
        </pc:spChg>
      </pc:sldChg>
      <pc:sldChg chg="modSp add">
        <pc:chgData name="Ifeoma Orajiaka" userId="2133ee331d4e3ad2" providerId="LiveId" clId="{DD6643CD-330A-4B4A-8BF9-720CD9C26EA1}" dt="2025-07-22T00:04:51.427" v="104"/>
        <pc:sldMkLst>
          <pc:docMk/>
          <pc:sldMk cId="1633475390" sldId="270"/>
        </pc:sldMkLst>
        <pc:spChg chg="mod">
          <ac:chgData name="Ifeoma Orajiaka" userId="2133ee331d4e3ad2" providerId="LiveId" clId="{DD6643CD-330A-4B4A-8BF9-720CD9C26EA1}" dt="2025-07-22T00:04:36.469" v="103"/>
          <ac:spMkLst>
            <pc:docMk/>
            <pc:sldMk cId="1633475390" sldId="270"/>
            <ac:spMk id="2" creationId="{13EEF722-508C-761E-2C99-6F05BA3C626D}"/>
          </ac:spMkLst>
        </pc:spChg>
        <pc:spChg chg="mod">
          <ac:chgData name="Ifeoma Orajiaka" userId="2133ee331d4e3ad2" providerId="LiveId" clId="{DD6643CD-330A-4B4A-8BF9-720CD9C26EA1}" dt="2025-07-22T00:04:51.427" v="104"/>
          <ac:spMkLst>
            <pc:docMk/>
            <pc:sldMk cId="1633475390" sldId="270"/>
            <ac:spMk id="3" creationId="{C49DB84F-1D42-B49B-D511-BBC10388B5A0}"/>
          </ac:spMkLst>
        </pc:spChg>
      </pc:sldChg>
      <pc:sldChg chg="addSp delSp modSp add del mod setBg setClrOvrMap">
        <pc:chgData name="Ifeoma Orajiaka" userId="2133ee331d4e3ad2" providerId="LiveId" clId="{DD6643CD-330A-4B4A-8BF9-720CD9C26EA1}" dt="2025-07-22T03:47:05.006" v="193" actId="47"/>
        <pc:sldMkLst>
          <pc:docMk/>
          <pc:sldMk cId="875094756" sldId="271"/>
        </pc:sldMkLst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2" creationId="{D5ACD8B5-9159-31F3-A18C-7B56288DB0CF}"/>
          </ac:spMkLst>
        </pc:spChg>
        <pc:spChg chg="add del mod">
          <ac:chgData name="Ifeoma Orajiaka" userId="2133ee331d4e3ad2" providerId="LiveId" clId="{DD6643CD-330A-4B4A-8BF9-720CD9C26EA1}" dt="2025-07-22T03:34:05.795" v="185" actId="22"/>
          <ac:spMkLst>
            <pc:docMk/>
            <pc:sldMk cId="875094756" sldId="271"/>
            <ac:spMk id="3" creationId="{11CB111F-9D4F-8D2A-2390-F6A24B035CDC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10" creationId="{1DDC3EF6-2EA5-44B3-94C7-9DDA67A127D0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12" creationId="{87925A9A-E9FA-496E-9C09-7C2845E0062B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14" creationId="{2073ABB4-E164-4CBF-ADFF-25552BB7913B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16" creationId="{20C97E5C-C165-417B-BBDE-6701E226BE3D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18" creationId="{95D0E1C6-221C-4835-B0D4-24184F6B6E21}"/>
          </ac:spMkLst>
        </pc:spChg>
        <pc:spChg chg="add del">
          <ac:chgData name="Ifeoma Orajiaka" userId="2133ee331d4e3ad2" providerId="LiveId" clId="{DD6643CD-330A-4B4A-8BF9-720CD9C26EA1}" dt="2025-07-22T03:34:03.221" v="184" actId="26606"/>
          <ac:spMkLst>
            <pc:docMk/>
            <pc:sldMk cId="875094756" sldId="271"/>
            <ac:spMk id="20" creationId="{A98F2782-0AD1-4AB6-BBB8-3BA1BB416CE2}"/>
          </ac:spMkLst>
        </pc:spChg>
        <pc:spChg chg="add del">
          <ac:chgData name="Ifeoma Orajiaka" userId="2133ee331d4e3ad2" providerId="LiveId" clId="{DD6643CD-330A-4B4A-8BF9-720CD9C26EA1}" dt="2025-07-22T03:33:41.409" v="178" actId="26606"/>
          <ac:spMkLst>
            <pc:docMk/>
            <pc:sldMk cId="875094756" sldId="271"/>
            <ac:spMk id="25" creationId="{1DDC3EF6-2EA5-44B3-94C7-9DDA67A127D0}"/>
          </ac:spMkLst>
        </pc:spChg>
        <pc:spChg chg="add del">
          <ac:chgData name="Ifeoma Orajiaka" userId="2133ee331d4e3ad2" providerId="LiveId" clId="{DD6643CD-330A-4B4A-8BF9-720CD9C26EA1}" dt="2025-07-22T03:33:41.409" v="178" actId="26606"/>
          <ac:spMkLst>
            <pc:docMk/>
            <pc:sldMk cId="875094756" sldId="271"/>
            <ac:spMk id="27" creationId="{87925A9A-E9FA-496E-9C09-7C2845E0062B}"/>
          </ac:spMkLst>
        </pc:spChg>
        <pc:spChg chg="add del">
          <ac:chgData name="Ifeoma Orajiaka" userId="2133ee331d4e3ad2" providerId="LiveId" clId="{DD6643CD-330A-4B4A-8BF9-720CD9C26EA1}" dt="2025-07-22T03:33:41.409" v="178" actId="26606"/>
          <ac:spMkLst>
            <pc:docMk/>
            <pc:sldMk cId="875094756" sldId="271"/>
            <ac:spMk id="29" creationId="{2073ABB4-E164-4CBF-ADFF-25552BB7913B}"/>
          </ac:spMkLst>
        </pc:spChg>
        <pc:spChg chg="add del">
          <ac:chgData name="Ifeoma Orajiaka" userId="2133ee331d4e3ad2" providerId="LiveId" clId="{DD6643CD-330A-4B4A-8BF9-720CD9C26EA1}" dt="2025-07-22T03:33:41.409" v="178" actId="26606"/>
          <ac:spMkLst>
            <pc:docMk/>
            <pc:sldMk cId="875094756" sldId="271"/>
            <ac:spMk id="31" creationId="{587D26DA-9773-4A0E-B213-DDF20A1F1F27}"/>
          </ac:spMkLst>
        </pc:spChg>
        <pc:spChg chg="add del">
          <ac:chgData name="Ifeoma Orajiaka" userId="2133ee331d4e3ad2" providerId="LiveId" clId="{DD6643CD-330A-4B4A-8BF9-720CD9C26EA1}" dt="2025-07-22T03:33:59.818" v="180" actId="26606"/>
          <ac:spMkLst>
            <pc:docMk/>
            <pc:sldMk cId="875094756" sldId="271"/>
            <ac:spMk id="33" creationId="{37F69638-8A6F-45AB-B9EC-9D8C8FC37180}"/>
          </ac:spMkLst>
        </pc:spChg>
        <pc:spChg chg="add del">
          <ac:chgData name="Ifeoma Orajiaka" userId="2133ee331d4e3ad2" providerId="LiveId" clId="{DD6643CD-330A-4B4A-8BF9-720CD9C26EA1}" dt="2025-07-22T03:33:59.818" v="180" actId="26606"/>
          <ac:spMkLst>
            <pc:docMk/>
            <pc:sldMk cId="875094756" sldId="271"/>
            <ac:spMk id="35" creationId="{87925A9A-E9FA-496E-9C09-7C2845E0062B}"/>
          </ac:spMkLst>
        </pc:spChg>
        <pc:spChg chg="add del">
          <ac:chgData name="Ifeoma Orajiaka" userId="2133ee331d4e3ad2" providerId="LiveId" clId="{DD6643CD-330A-4B4A-8BF9-720CD9C26EA1}" dt="2025-07-22T03:33:59.818" v="180" actId="26606"/>
          <ac:spMkLst>
            <pc:docMk/>
            <pc:sldMk cId="875094756" sldId="271"/>
            <ac:spMk id="36" creationId="{2073ABB4-E164-4CBF-ADFF-25552BB7913B}"/>
          </ac:spMkLst>
        </pc:spChg>
        <pc:spChg chg="add del">
          <ac:chgData name="Ifeoma Orajiaka" userId="2133ee331d4e3ad2" providerId="LiveId" clId="{DD6643CD-330A-4B4A-8BF9-720CD9C26EA1}" dt="2025-07-22T03:33:59.818" v="180" actId="26606"/>
          <ac:spMkLst>
            <pc:docMk/>
            <pc:sldMk cId="875094756" sldId="271"/>
            <ac:spMk id="37" creationId="{0F161291-765C-4033-9E84-52C51C6A5A63}"/>
          </ac:spMkLst>
        </pc:spChg>
        <pc:picChg chg="add del mod ord">
          <ac:chgData name="Ifeoma Orajiaka" userId="2133ee331d4e3ad2" providerId="LiveId" clId="{DD6643CD-330A-4B4A-8BF9-720CD9C26EA1}" dt="2025-07-22T03:34:05.795" v="185" actId="22"/>
          <ac:picMkLst>
            <pc:docMk/>
            <pc:sldMk cId="875094756" sldId="271"/>
            <ac:picMk id="5" creationId="{E668B87A-C85F-AFDF-9338-49CFCB26FDC1}"/>
          </ac:picMkLst>
        </pc:picChg>
      </pc:sldChg>
      <pc:sldChg chg="modSp add mod">
        <pc:chgData name="Ifeoma Orajiaka" userId="2133ee331d4e3ad2" providerId="LiveId" clId="{DD6643CD-330A-4B4A-8BF9-720CD9C26EA1}" dt="2025-07-22T03:00:27.177" v="123"/>
        <pc:sldMkLst>
          <pc:docMk/>
          <pc:sldMk cId="3685770873" sldId="272"/>
        </pc:sldMkLst>
        <pc:spChg chg="mod">
          <ac:chgData name="Ifeoma Orajiaka" userId="2133ee331d4e3ad2" providerId="LiveId" clId="{DD6643CD-330A-4B4A-8BF9-720CD9C26EA1}" dt="2025-07-22T03:00:27.177" v="123"/>
          <ac:spMkLst>
            <pc:docMk/>
            <pc:sldMk cId="3685770873" sldId="272"/>
            <ac:spMk id="2" creationId="{FEE92553-F1CE-2831-6CE9-494CBEDB9805}"/>
          </ac:spMkLst>
        </pc:spChg>
        <pc:spChg chg="mod">
          <ac:chgData name="Ifeoma Orajiaka" userId="2133ee331d4e3ad2" providerId="LiveId" clId="{DD6643CD-330A-4B4A-8BF9-720CD9C26EA1}" dt="2025-07-22T03:00:25.582" v="122" actId="21"/>
          <ac:spMkLst>
            <pc:docMk/>
            <pc:sldMk cId="3685770873" sldId="272"/>
            <ac:spMk id="3" creationId="{521A5DF7-5D76-67A9-9A67-B632BA4CB76A}"/>
          </ac:spMkLst>
        </pc:spChg>
      </pc:sldChg>
      <pc:sldChg chg="modSp add mod ord">
        <pc:chgData name="Ifeoma Orajiaka" userId="2133ee331d4e3ad2" providerId="LiveId" clId="{DD6643CD-330A-4B4A-8BF9-720CD9C26EA1}" dt="2025-07-22T03:05:23.609" v="141" actId="20577"/>
        <pc:sldMkLst>
          <pc:docMk/>
          <pc:sldMk cId="355187602" sldId="273"/>
        </pc:sldMkLst>
        <pc:spChg chg="mod">
          <ac:chgData name="Ifeoma Orajiaka" userId="2133ee331d4e3ad2" providerId="LiveId" clId="{DD6643CD-330A-4B4A-8BF9-720CD9C26EA1}" dt="2025-07-22T03:05:23.609" v="141" actId="20577"/>
          <ac:spMkLst>
            <pc:docMk/>
            <pc:sldMk cId="355187602" sldId="273"/>
            <ac:spMk id="2" creationId="{E21F416D-5BD4-C9C2-C7CA-765025536DB1}"/>
          </ac:spMkLst>
        </pc:spChg>
        <pc:spChg chg="mod">
          <ac:chgData name="Ifeoma Orajiaka" userId="2133ee331d4e3ad2" providerId="LiveId" clId="{DD6643CD-330A-4B4A-8BF9-720CD9C26EA1}" dt="2025-07-22T03:05:09.352" v="139"/>
          <ac:spMkLst>
            <pc:docMk/>
            <pc:sldMk cId="355187602" sldId="273"/>
            <ac:spMk id="3" creationId="{B5F3B221-8E66-6E83-5F85-95DA93DCFB17}"/>
          </ac:spMkLst>
        </pc:spChg>
      </pc:sldChg>
      <pc:sldChg chg="add del ord">
        <pc:chgData name="Ifeoma Orajiaka" userId="2133ee331d4e3ad2" providerId="LiveId" clId="{DD6643CD-330A-4B4A-8BF9-720CD9C26EA1}" dt="2025-07-22T03:46:50.391" v="191" actId="47"/>
        <pc:sldMkLst>
          <pc:docMk/>
          <pc:sldMk cId="4014099470" sldId="274"/>
        </pc:sldMkLst>
      </pc:sldChg>
      <pc:sldChg chg="addSp delSp modSp new mod setBg">
        <pc:chgData name="Ifeoma Orajiaka" userId="2133ee331d4e3ad2" providerId="LiveId" clId="{DD6643CD-330A-4B4A-8BF9-720CD9C26EA1}" dt="2025-07-22T03:04:26.907" v="136" actId="26606"/>
        <pc:sldMkLst>
          <pc:docMk/>
          <pc:sldMk cId="3824367710" sldId="275"/>
        </pc:sldMkLst>
        <pc:spChg chg="mo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2" creationId="{5A27EB35-2329-5053-B2F6-2E81361BCE8A}"/>
          </ac:spMkLst>
        </pc:spChg>
        <pc:spChg chg="mo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3" creationId="{4BDE6C48-0AF7-B402-AD35-008FE2BF50C2}"/>
          </ac:spMkLst>
        </pc:spChg>
        <pc:spChg chg="del">
          <ac:chgData name="Ifeoma Orajiaka" userId="2133ee331d4e3ad2" providerId="LiveId" clId="{DD6643CD-330A-4B4A-8BF9-720CD9C26EA1}" dt="2025-07-22T03:04:00.835" v="135"/>
          <ac:spMkLst>
            <pc:docMk/>
            <pc:sldMk cId="3824367710" sldId="275"/>
            <ac:spMk id="4" creationId="{CE915104-5CB3-2CA0-55AF-1F711668399B}"/>
          </ac:spMkLst>
        </pc:spChg>
        <pc:spChg chg="ad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10" creationId="{DD651B61-325E-4E73-8445-38B0DE8AAAB6}"/>
          </ac:spMkLst>
        </pc:spChg>
        <pc:spChg chg="ad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12" creationId="{B42E5253-D3AC-4AC2-B766-8B34F13C2F5E}"/>
          </ac:spMkLst>
        </pc:spChg>
        <pc:spChg chg="ad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14" creationId="{10AE8D57-436A-4073-9A75-15BB5949F8B4}"/>
          </ac:spMkLst>
        </pc:spChg>
        <pc:spChg chg="ad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16" creationId="{3CED7894-4F62-4A6C-8DB5-DB5BE08E9C03}"/>
          </ac:spMkLst>
        </pc:spChg>
        <pc:spChg chg="add">
          <ac:chgData name="Ifeoma Orajiaka" userId="2133ee331d4e3ad2" providerId="LiveId" clId="{DD6643CD-330A-4B4A-8BF9-720CD9C26EA1}" dt="2025-07-22T03:04:26.907" v="136" actId="26606"/>
          <ac:spMkLst>
            <pc:docMk/>
            <pc:sldMk cId="3824367710" sldId="275"/>
            <ac:spMk id="18" creationId="{E536F3B4-50F6-4C52-8F76-4EB1214719DC}"/>
          </ac:spMkLst>
        </pc:spChg>
        <pc:graphicFrameChg chg="add mod">
          <ac:chgData name="Ifeoma Orajiaka" userId="2133ee331d4e3ad2" providerId="LiveId" clId="{DD6643CD-330A-4B4A-8BF9-720CD9C26EA1}" dt="2025-07-22T03:04:26.907" v="136" actId="26606"/>
          <ac:graphicFrameMkLst>
            <pc:docMk/>
            <pc:sldMk cId="3824367710" sldId="275"/>
            <ac:graphicFrameMk id="5" creationId="{72286690-3BD5-68B0-DAA5-31F6BFEAC5E6}"/>
          </ac:graphicFrameMkLst>
        </pc:graphicFrameChg>
      </pc:sldChg>
      <pc:sldChg chg="addSp delSp modSp new mod setBg">
        <pc:chgData name="Ifeoma Orajiaka" userId="2133ee331d4e3ad2" providerId="LiveId" clId="{DD6643CD-330A-4B4A-8BF9-720CD9C26EA1}" dt="2025-07-22T03:45:40.033" v="190" actId="26606"/>
        <pc:sldMkLst>
          <pc:docMk/>
          <pc:sldMk cId="771710928" sldId="276"/>
        </pc:sldMkLst>
        <pc:spChg chg="add del">
          <ac:chgData name="Ifeoma Orajiaka" userId="2133ee331d4e3ad2" providerId="LiveId" clId="{DD6643CD-330A-4B4A-8BF9-720CD9C26EA1}" dt="2025-07-22T03:45:40.025" v="189" actId="26606"/>
          <ac:spMkLst>
            <pc:docMk/>
            <pc:sldMk cId="771710928" sldId="276"/>
            <ac:spMk id="8" creationId="{587D26DA-9773-4A0E-B213-DDF20A1F1F27}"/>
          </ac:spMkLst>
        </pc:spChg>
        <pc:spChg chg="add">
          <ac:chgData name="Ifeoma Orajiaka" userId="2133ee331d4e3ad2" providerId="LiveId" clId="{DD6643CD-330A-4B4A-8BF9-720CD9C26EA1}" dt="2025-07-22T03:45:40.033" v="190" actId="26606"/>
          <ac:spMkLst>
            <pc:docMk/>
            <pc:sldMk cId="771710928" sldId="276"/>
            <ac:spMk id="10" creationId="{37F69638-8A6F-45AB-B9EC-9D8C8FC37180}"/>
          </ac:spMkLst>
        </pc:spChg>
        <pc:spChg chg="add">
          <ac:chgData name="Ifeoma Orajiaka" userId="2133ee331d4e3ad2" providerId="LiveId" clId="{DD6643CD-330A-4B4A-8BF9-720CD9C26EA1}" dt="2025-07-22T03:45:40.033" v="190" actId="26606"/>
          <ac:spMkLst>
            <pc:docMk/>
            <pc:sldMk cId="771710928" sldId="276"/>
            <ac:spMk id="11" creationId="{0F161291-765C-4033-9E84-52C51C6A5A63}"/>
          </ac:spMkLst>
        </pc:spChg>
        <pc:picChg chg="add mod">
          <ac:chgData name="Ifeoma Orajiaka" userId="2133ee331d4e3ad2" providerId="LiveId" clId="{DD6643CD-330A-4B4A-8BF9-720CD9C26EA1}" dt="2025-07-22T03:45:40.033" v="190" actId="26606"/>
          <ac:picMkLst>
            <pc:docMk/>
            <pc:sldMk cId="771710928" sldId="276"/>
            <ac:picMk id="3" creationId="{929E01A0-F759-14C4-FCCE-EFB9602B807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3BD40-6811-4FEE-9CD7-15B384BB789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B0C51-2A58-4FFD-A173-0243E7F56E1F}">
      <dgm:prSet/>
      <dgm:spPr/>
      <dgm:t>
        <a:bodyPr/>
        <a:lstStyle/>
        <a:p>
          <a:r>
            <a:rPr lang="en-US"/>
            <a:t>Most accidents involve </a:t>
          </a:r>
          <a:r>
            <a:rPr lang="en-US" b="1"/>
            <a:t>1 to 2 vehicles</a:t>
          </a:r>
          <a:endParaRPr lang="en-US"/>
        </a:p>
      </dgm:t>
    </dgm:pt>
    <dgm:pt modelId="{80370282-2920-485C-99B3-45AEC213E44A}" type="parTrans" cxnId="{635A5303-92E8-4430-B066-F77502AC476D}">
      <dgm:prSet/>
      <dgm:spPr/>
      <dgm:t>
        <a:bodyPr/>
        <a:lstStyle/>
        <a:p>
          <a:endParaRPr lang="en-US"/>
        </a:p>
      </dgm:t>
    </dgm:pt>
    <dgm:pt modelId="{C899CCC9-BD24-4370-BB37-2AB2E01C74A6}" type="sibTrans" cxnId="{635A5303-92E8-4430-B066-F77502AC476D}">
      <dgm:prSet/>
      <dgm:spPr/>
      <dgm:t>
        <a:bodyPr/>
        <a:lstStyle/>
        <a:p>
          <a:endParaRPr lang="en-US"/>
        </a:p>
      </dgm:t>
    </dgm:pt>
    <dgm:pt modelId="{4EFD6545-663E-4F89-950D-E91E79D229D6}">
      <dgm:prSet/>
      <dgm:spPr/>
      <dgm:t>
        <a:bodyPr/>
        <a:lstStyle/>
        <a:p>
          <a:r>
            <a:rPr lang="en-US"/>
            <a:t>The typical accident results in </a:t>
          </a:r>
          <a:r>
            <a:rPr lang="en-US" b="1"/>
            <a:t>1 casualty</a:t>
          </a:r>
          <a:endParaRPr lang="en-US"/>
        </a:p>
      </dgm:t>
    </dgm:pt>
    <dgm:pt modelId="{46E5913F-9FBF-44C2-BC1B-60E077C0262D}" type="parTrans" cxnId="{75A710B4-E73B-4AD6-AD18-45052F3ADE65}">
      <dgm:prSet/>
      <dgm:spPr/>
      <dgm:t>
        <a:bodyPr/>
        <a:lstStyle/>
        <a:p>
          <a:endParaRPr lang="en-US"/>
        </a:p>
      </dgm:t>
    </dgm:pt>
    <dgm:pt modelId="{92BE4F05-301A-4963-B1DE-476C9788D621}" type="sibTrans" cxnId="{75A710B4-E73B-4AD6-AD18-45052F3ADE65}">
      <dgm:prSet/>
      <dgm:spPr/>
      <dgm:t>
        <a:bodyPr/>
        <a:lstStyle/>
        <a:p>
          <a:endParaRPr lang="en-US"/>
        </a:p>
      </dgm:t>
    </dgm:pt>
    <dgm:pt modelId="{BD186570-F737-4DFA-BAFF-DC3C65D63856}">
      <dgm:prSet/>
      <dgm:spPr/>
      <dgm:t>
        <a:bodyPr/>
        <a:lstStyle/>
        <a:p>
          <a:r>
            <a:rPr lang="en-US"/>
            <a:t>The average </a:t>
          </a:r>
          <a:r>
            <a:rPr lang="en-US" b="1"/>
            <a:t>speed limit where accidents occur is 39 mph</a:t>
          </a:r>
          <a:r>
            <a:rPr lang="en-US"/>
            <a:t>, but the spread is wide (Std Dev = 14 mph)</a:t>
          </a:r>
        </a:p>
      </dgm:t>
    </dgm:pt>
    <dgm:pt modelId="{96EAB017-877B-4963-99C0-B4164C48F506}" type="parTrans" cxnId="{D69B9AD4-1054-4B52-B873-79FDD9179E97}">
      <dgm:prSet/>
      <dgm:spPr/>
      <dgm:t>
        <a:bodyPr/>
        <a:lstStyle/>
        <a:p>
          <a:endParaRPr lang="en-US"/>
        </a:p>
      </dgm:t>
    </dgm:pt>
    <dgm:pt modelId="{F5F787B8-5109-4580-9881-DFB986B4B530}" type="sibTrans" cxnId="{D69B9AD4-1054-4B52-B873-79FDD9179E97}">
      <dgm:prSet/>
      <dgm:spPr/>
      <dgm:t>
        <a:bodyPr/>
        <a:lstStyle/>
        <a:p>
          <a:endParaRPr lang="en-US"/>
        </a:p>
      </dgm:t>
    </dgm:pt>
    <dgm:pt modelId="{BBBDE29D-CF6D-4BF9-9531-BF74AC6E6E9C}" type="pres">
      <dgm:prSet presAssocID="{7693BD40-6811-4FEE-9CD7-15B384BB789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00FF00-9B8F-4795-9E6D-0C219BA65ACD}" type="pres">
      <dgm:prSet presAssocID="{F99B0C51-2A58-4FFD-A173-0243E7F56E1F}" presName="hierRoot1" presStyleCnt="0"/>
      <dgm:spPr/>
    </dgm:pt>
    <dgm:pt modelId="{8389F46A-8889-4556-992C-7EDDF0160623}" type="pres">
      <dgm:prSet presAssocID="{F99B0C51-2A58-4FFD-A173-0243E7F56E1F}" presName="composite" presStyleCnt="0"/>
      <dgm:spPr/>
    </dgm:pt>
    <dgm:pt modelId="{7A61C508-03BD-4B06-9A33-C07765FDE379}" type="pres">
      <dgm:prSet presAssocID="{F99B0C51-2A58-4FFD-A173-0243E7F56E1F}" presName="background" presStyleLbl="node0" presStyleIdx="0" presStyleCnt="3"/>
      <dgm:spPr/>
    </dgm:pt>
    <dgm:pt modelId="{E39CE1D6-0FA2-473B-B0FE-D72332289893}" type="pres">
      <dgm:prSet presAssocID="{F99B0C51-2A58-4FFD-A173-0243E7F56E1F}" presName="text" presStyleLbl="fgAcc0" presStyleIdx="0" presStyleCnt="3">
        <dgm:presLayoutVars>
          <dgm:chPref val="3"/>
        </dgm:presLayoutVars>
      </dgm:prSet>
      <dgm:spPr/>
    </dgm:pt>
    <dgm:pt modelId="{0967AF33-7791-45A9-BC72-7A718F41C3FF}" type="pres">
      <dgm:prSet presAssocID="{F99B0C51-2A58-4FFD-A173-0243E7F56E1F}" presName="hierChild2" presStyleCnt="0"/>
      <dgm:spPr/>
    </dgm:pt>
    <dgm:pt modelId="{D4AF6F3C-780F-4EF1-B9F5-85B3AA4C166A}" type="pres">
      <dgm:prSet presAssocID="{4EFD6545-663E-4F89-950D-E91E79D229D6}" presName="hierRoot1" presStyleCnt="0"/>
      <dgm:spPr/>
    </dgm:pt>
    <dgm:pt modelId="{DB075BED-96F7-4287-8AEC-5DB0A452E5CF}" type="pres">
      <dgm:prSet presAssocID="{4EFD6545-663E-4F89-950D-E91E79D229D6}" presName="composite" presStyleCnt="0"/>
      <dgm:spPr/>
    </dgm:pt>
    <dgm:pt modelId="{7E3BE89F-F97B-440A-B0EE-A1AD4433DED2}" type="pres">
      <dgm:prSet presAssocID="{4EFD6545-663E-4F89-950D-E91E79D229D6}" presName="background" presStyleLbl="node0" presStyleIdx="1" presStyleCnt="3"/>
      <dgm:spPr/>
    </dgm:pt>
    <dgm:pt modelId="{757E0C29-0EBB-40CE-A870-5F24FBBDDB0C}" type="pres">
      <dgm:prSet presAssocID="{4EFD6545-663E-4F89-950D-E91E79D229D6}" presName="text" presStyleLbl="fgAcc0" presStyleIdx="1" presStyleCnt="3">
        <dgm:presLayoutVars>
          <dgm:chPref val="3"/>
        </dgm:presLayoutVars>
      </dgm:prSet>
      <dgm:spPr/>
    </dgm:pt>
    <dgm:pt modelId="{38075B25-8D04-4B64-8AEA-00602511716F}" type="pres">
      <dgm:prSet presAssocID="{4EFD6545-663E-4F89-950D-E91E79D229D6}" presName="hierChild2" presStyleCnt="0"/>
      <dgm:spPr/>
    </dgm:pt>
    <dgm:pt modelId="{D53C592E-9CAF-414B-85C7-E15B0B9C0653}" type="pres">
      <dgm:prSet presAssocID="{BD186570-F737-4DFA-BAFF-DC3C65D63856}" presName="hierRoot1" presStyleCnt="0"/>
      <dgm:spPr/>
    </dgm:pt>
    <dgm:pt modelId="{DB9A4A84-3A60-44CC-8C2E-EC98E2927C8D}" type="pres">
      <dgm:prSet presAssocID="{BD186570-F737-4DFA-BAFF-DC3C65D63856}" presName="composite" presStyleCnt="0"/>
      <dgm:spPr/>
    </dgm:pt>
    <dgm:pt modelId="{EC2EBBA9-DFEE-4959-8A9A-9F34B5827D44}" type="pres">
      <dgm:prSet presAssocID="{BD186570-F737-4DFA-BAFF-DC3C65D63856}" presName="background" presStyleLbl="node0" presStyleIdx="2" presStyleCnt="3"/>
      <dgm:spPr/>
    </dgm:pt>
    <dgm:pt modelId="{DBF0E445-549C-4442-AEBA-C024779D16F6}" type="pres">
      <dgm:prSet presAssocID="{BD186570-F737-4DFA-BAFF-DC3C65D63856}" presName="text" presStyleLbl="fgAcc0" presStyleIdx="2" presStyleCnt="3">
        <dgm:presLayoutVars>
          <dgm:chPref val="3"/>
        </dgm:presLayoutVars>
      </dgm:prSet>
      <dgm:spPr/>
    </dgm:pt>
    <dgm:pt modelId="{4532410C-4A61-4C2B-89B1-E222EF4FEC49}" type="pres">
      <dgm:prSet presAssocID="{BD186570-F737-4DFA-BAFF-DC3C65D63856}" presName="hierChild2" presStyleCnt="0"/>
      <dgm:spPr/>
    </dgm:pt>
  </dgm:ptLst>
  <dgm:cxnLst>
    <dgm:cxn modelId="{635A5303-92E8-4430-B066-F77502AC476D}" srcId="{7693BD40-6811-4FEE-9CD7-15B384BB789D}" destId="{F99B0C51-2A58-4FFD-A173-0243E7F56E1F}" srcOrd="0" destOrd="0" parTransId="{80370282-2920-485C-99B3-45AEC213E44A}" sibTransId="{C899CCC9-BD24-4370-BB37-2AB2E01C74A6}"/>
    <dgm:cxn modelId="{4F077B2C-E120-4490-B9A6-76F63A56F09B}" type="presOf" srcId="{BD186570-F737-4DFA-BAFF-DC3C65D63856}" destId="{DBF0E445-549C-4442-AEBA-C024779D16F6}" srcOrd="0" destOrd="0" presId="urn:microsoft.com/office/officeart/2005/8/layout/hierarchy1"/>
    <dgm:cxn modelId="{65516F5B-3062-4062-8567-206DEF4F363A}" type="presOf" srcId="{7693BD40-6811-4FEE-9CD7-15B384BB789D}" destId="{BBBDE29D-CF6D-4BF9-9531-BF74AC6E6E9C}" srcOrd="0" destOrd="0" presId="urn:microsoft.com/office/officeart/2005/8/layout/hierarchy1"/>
    <dgm:cxn modelId="{CC6DE598-7FD1-4ED7-B3BB-4559406299D3}" type="presOf" srcId="{F99B0C51-2A58-4FFD-A173-0243E7F56E1F}" destId="{E39CE1D6-0FA2-473B-B0FE-D72332289893}" srcOrd="0" destOrd="0" presId="urn:microsoft.com/office/officeart/2005/8/layout/hierarchy1"/>
    <dgm:cxn modelId="{6CCAFEA2-209B-4762-9020-2E0930411F4F}" type="presOf" srcId="{4EFD6545-663E-4F89-950D-E91E79D229D6}" destId="{757E0C29-0EBB-40CE-A870-5F24FBBDDB0C}" srcOrd="0" destOrd="0" presId="urn:microsoft.com/office/officeart/2005/8/layout/hierarchy1"/>
    <dgm:cxn modelId="{75A710B4-E73B-4AD6-AD18-45052F3ADE65}" srcId="{7693BD40-6811-4FEE-9CD7-15B384BB789D}" destId="{4EFD6545-663E-4F89-950D-E91E79D229D6}" srcOrd="1" destOrd="0" parTransId="{46E5913F-9FBF-44C2-BC1B-60E077C0262D}" sibTransId="{92BE4F05-301A-4963-B1DE-476C9788D621}"/>
    <dgm:cxn modelId="{D69B9AD4-1054-4B52-B873-79FDD9179E97}" srcId="{7693BD40-6811-4FEE-9CD7-15B384BB789D}" destId="{BD186570-F737-4DFA-BAFF-DC3C65D63856}" srcOrd="2" destOrd="0" parTransId="{96EAB017-877B-4963-99C0-B4164C48F506}" sibTransId="{F5F787B8-5109-4580-9881-DFB986B4B530}"/>
    <dgm:cxn modelId="{B1601BE5-8796-4CE7-9594-70EE296BE9B5}" type="presParOf" srcId="{BBBDE29D-CF6D-4BF9-9531-BF74AC6E6E9C}" destId="{C700FF00-9B8F-4795-9E6D-0C219BA65ACD}" srcOrd="0" destOrd="0" presId="urn:microsoft.com/office/officeart/2005/8/layout/hierarchy1"/>
    <dgm:cxn modelId="{227946E5-C724-4539-90A9-6B7100D7AC49}" type="presParOf" srcId="{C700FF00-9B8F-4795-9E6D-0C219BA65ACD}" destId="{8389F46A-8889-4556-992C-7EDDF0160623}" srcOrd="0" destOrd="0" presId="urn:microsoft.com/office/officeart/2005/8/layout/hierarchy1"/>
    <dgm:cxn modelId="{A3513486-4D98-4F8B-8122-E09658736F72}" type="presParOf" srcId="{8389F46A-8889-4556-992C-7EDDF0160623}" destId="{7A61C508-03BD-4B06-9A33-C07765FDE379}" srcOrd="0" destOrd="0" presId="urn:microsoft.com/office/officeart/2005/8/layout/hierarchy1"/>
    <dgm:cxn modelId="{8CA7D2FE-7AB5-4F03-B470-DDE74B3D5A65}" type="presParOf" srcId="{8389F46A-8889-4556-992C-7EDDF0160623}" destId="{E39CE1D6-0FA2-473B-B0FE-D72332289893}" srcOrd="1" destOrd="0" presId="urn:microsoft.com/office/officeart/2005/8/layout/hierarchy1"/>
    <dgm:cxn modelId="{2E8CF751-47B0-48C1-8D84-51B0EE5A92C6}" type="presParOf" srcId="{C700FF00-9B8F-4795-9E6D-0C219BA65ACD}" destId="{0967AF33-7791-45A9-BC72-7A718F41C3FF}" srcOrd="1" destOrd="0" presId="urn:microsoft.com/office/officeart/2005/8/layout/hierarchy1"/>
    <dgm:cxn modelId="{49CE6EBC-E177-410D-84E3-9038B72973A8}" type="presParOf" srcId="{BBBDE29D-CF6D-4BF9-9531-BF74AC6E6E9C}" destId="{D4AF6F3C-780F-4EF1-B9F5-85B3AA4C166A}" srcOrd="1" destOrd="0" presId="urn:microsoft.com/office/officeart/2005/8/layout/hierarchy1"/>
    <dgm:cxn modelId="{E4881CD2-4DA5-4050-A3E3-0D8B0EBB2A1D}" type="presParOf" srcId="{D4AF6F3C-780F-4EF1-B9F5-85B3AA4C166A}" destId="{DB075BED-96F7-4287-8AEC-5DB0A452E5CF}" srcOrd="0" destOrd="0" presId="urn:microsoft.com/office/officeart/2005/8/layout/hierarchy1"/>
    <dgm:cxn modelId="{1233D27C-72E2-40F4-AAD2-B943FB3129E1}" type="presParOf" srcId="{DB075BED-96F7-4287-8AEC-5DB0A452E5CF}" destId="{7E3BE89F-F97B-440A-B0EE-A1AD4433DED2}" srcOrd="0" destOrd="0" presId="urn:microsoft.com/office/officeart/2005/8/layout/hierarchy1"/>
    <dgm:cxn modelId="{6F600E09-92A1-4EFF-A87A-959B69FC578E}" type="presParOf" srcId="{DB075BED-96F7-4287-8AEC-5DB0A452E5CF}" destId="{757E0C29-0EBB-40CE-A870-5F24FBBDDB0C}" srcOrd="1" destOrd="0" presId="urn:microsoft.com/office/officeart/2005/8/layout/hierarchy1"/>
    <dgm:cxn modelId="{F608277E-CFF1-4D2A-8132-8B8225D0BB53}" type="presParOf" srcId="{D4AF6F3C-780F-4EF1-B9F5-85B3AA4C166A}" destId="{38075B25-8D04-4B64-8AEA-00602511716F}" srcOrd="1" destOrd="0" presId="urn:microsoft.com/office/officeart/2005/8/layout/hierarchy1"/>
    <dgm:cxn modelId="{68138B18-040F-4F47-932F-A83A85C1E0D2}" type="presParOf" srcId="{BBBDE29D-CF6D-4BF9-9531-BF74AC6E6E9C}" destId="{D53C592E-9CAF-414B-85C7-E15B0B9C0653}" srcOrd="2" destOrd="0" presId="urn:microsoft.com/office/officeart/2005/8/layout/hierarchy1"/>
    <dgm:cxn modelId="{DD1FF659-F1E5-4E0E-BCB1-884F46256DBA}" type="presParOf" srcId="{D53C592E-9CAF-414B-85C7-E15B0B9C0653}" destId="{DB9A4A84-3A60-44CC-8C2E-EC98E2927C8D}" srcOrd="0" destOrd="0" presId="urn:microsoft.com/office/officeart/2005/8/layout/hierarchy1"/>
    <dgm:cxn modelId="{3842CE31-288A-4411-A39D-473915AE0EFE}" type="presParOf" srcId="{DB9A4A84-3A60-44CC-8C2E-EC98E2927C8D}" destId="{EC2EBBA9-DFEE-4959-8A9A-9F34B5827D44}" srcOrd="0" destOrd="0" presId="urn:microsoft.com/office/officeart/2005/8/layout/hierarchy1"/>
    <dgm:cxn modelId="{31C63D42-1B1C-47C3-9FE8-E970BD30B740}" type="presParOf" srcId="{DB9A4A84-3A60-44CC-8C2E-EC98E2927C8D}" destId="{DBF0E445-549C-4442-AEBA-C024779D16F6}" srcOrd="1" destOrd="0" presId="urn:microsoft.com/office/officeart/2005/8/layout/hierarchy1"/>
    <dgm:cxn modelId="{E6CD1161-B625-4162-AD25-49DAAC540DF2}" type="presParOf" srcId="{D53C592E-9CAF-414B-85C7-E15B0B9C0653}" destId="{4532410C-4A61-4C2B-89B1-E222EF4FEC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10B92-2892-4EC5-BDAF-A212E4834B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836F3-8867-4E87-A10A-DB9355F5CDAB}">
      <dgm:prSet/>
      <dgm:spPr/>
      <dgm:t>
        <a:bodyPr/>
        <a:lstStyle/>
        <a:p>
          <a:r>
            <a:rPr lang="en-CA" b="1" dirty="0"/>
            <a:t>Urban Driving at 30mph:</a:t>
          </a:r>
          <a:r>
            <a:rPr lang="en-CA" dirty="0"/>
            <a:t> "Even slow speeds kill."</a:t>
          </a:r>
          <a:endParaRPr lang="en-US" dirty="0"/>
        </a:p>
      </dgm:t>
    </dgm:pt>
    <dgm:pt modelId="{BDDBC716-6674-4149-A75C-D4AA3668483A}" type="parTrans" cxnId="{8CD84C28-71A5-47A7-9B2B-556A7F7DBB86}">
      <dgm:prSet/>
      <dgm:spPr/>
      <dgm:t>
        <a:bodyPr/>
        <a:lstStyle/>
        <a:p>
          <a:endParaRPr lang="en-US"/>
        </a:p>
      </dgm:t>
    </dgm:pt>
    <dgm:pt modelId="{43703F14-C104-42CF-8E5F-6224D66D8BA5}" type="sibTrans" cxnId="{8CD84C28-71A5-47A7-9B2B-556A7F7DBB86}">
      <dgm:prSet/>
      <dgm:spPr/>
      <dgm:t>
        <a:bodyPr/>
        <a:lstStyle/>
        <a:p>
          <a:endParaRPr lang="en-US"/>
        </a:p>
      </dgm:t>
    </dgm:pt>
    <dgm:pt modelId="{7D3471C1-FB32-47F5-B343-0C7F7660F16A}">
      <dgm:prSet/>
      <dgm:spPr/>
      <dgm:t>
        <a:bodyPr/>
        <a:lstStyle/>
        <a:p>
          <a:r>
            <a:rPr lang="en-CA" b="1"/>
            <a:t>Junction Awareness:</a:t>
          </a:r>
          <a:r>
            <a:rPr lang="en-CA"/>
            <a:t> "Expect the unexpected at intersections."</a:t>
          </a:r>
          <a:endParaRPr lang="en-US"/>
        </a:p>
      </dgm:t>
    </dgm:pt>
    <dgm:pt modelId="{ABAA0E99-D4F5-4CFD-B6C0-24D942DD0873}" type="parTrans" cxnId="{E72054BD-2F06-4645-9EDB-D04203D72185}">
      <dgm:prSet/>
      <dgm:spPr/>
      <dgm:t>
        <a:bodyPr/>
        <a:lstStyle/>
        <a:p>
          <a:endParaRPr lang="en-US"/>
        </a:p>
      </dgm:t>
    </dgm:pt>
    <dgm:pt modelId="{C3CA6021-A3E9-4C27-BED7-D8DE4CAD9E6A}" type="sibTrans" cxnId="{E72054BD-2F06-4645-9EDB-D04203D72185}">
      <dgm:prSet/>
      <dgm:spPr/>
      <dgm:t>
        <a:bodyPr/>
        <a:lstStyle/>
        <a:p>
          <a:endParaRPr lang="en-US"/>
        </a:p>
      </dgm:t>
    </dgm:pt>
    <dgm:pt modelId="{CF9489F2-940C-44AB-964C-CB55999A2085}">
      <dgm:prSet/>
      <dgm:spPr/>
      <dgm:t>
        <a:bodyPr/>
        <a:lstStyle/>
        <a:p>
          <a:r>
            <a:rPr lang="en-CA" b="1"/>
            <a:t>Friday Fatigue:</a:t>
          </a:r>
          <a:r>
            <a:rPr lang="en-CA"/>
            <a:t> "End your week safely."</a:t>
          </a:r>
          <a:endParaRPr lang="en-US"/>
        </a:p>
      </dgm:t>
    </dgm:pt>
    <dgm:pt modelId="{E70383E7-F3A4-4C86-B40D-E491A4D7D4F9}" type="parTrans" cxnId="{997CB0A7-53FE-4915-8CAA-0993439F7216}">
      <dgm:prSet/>
      <dgm:spPr/>
      <dgm:t>
        <a:bodyPr/>
        <a:lstStyle/>
        <a:p>
          <a:endParaRPr lang="en-US"/>
        </a:p>
      </dgm:t>
    </dgm:pt>
    <dgm:pt modelId="{5C250CA9-3B37-4464-9D17-748C983864F5}" type="sibTrans" cxnId="{997CB0A7-53FE-4915-8CAA-0993439F7216}">
      <dgm:prSet/>
      <dgm:spPr/>
      <dgm:t>
        <a:bodyPr/>
        <a:lstStyle/>
        <a:p>
          <a:endParaRPr lang="en-US"/>
        </a:p>
      </dgm:t>
    </dgm:pt>
    <dgm:pt modelId="{9635639B-0AA4-4290-87BA-F3DA403C2DE2}">
      <dgm:prSet/>
      <dgm:spPr/>
      <dgm:t>
        <a:bodyPr/>
        <a:lstStyle/>
        <a:p>
          <a:r>
            <a:rPr lang="en-CA" b="1"/>
            <a:t>Complacency in Daylight:</a:t>
          </a:r>
          <a:r>
            <a:rPr lang="en-CA"/>
            <a:t> "Visibility isn’t immunity."</a:t>
          </a:r>
          <a:endParaRPr lang="en-US"/>
        </a:p>
      </dgm:t>
    </dgm:pt>
    <dgm:pt modelId="{E90B21B0-D159-47A2-94B6-401855AB23B7}" type="parTrans" cxnId="{7D36CEA3-3E05-4F5B-98BA-70547149F385}">
      <dgm:prSet/>
      <dgm:spPr/>
      <dgm:t>
        <a:bodyPr/>
        <a:lstStyle/>
        <a:p>
          <a:endParaRPr lang="en-US"/>
        </a:p>
      </dgm:t>
    </dgm:pt>
    <dgm:pt modelId="{B01FAAEF-FA8F-404D-B075-53297FD97FF4}" type="sibTrans" cxnId="{7D36CEA3-3E05-4F5B-98BA-70547149F385}">
      <dgm:prSet/>
      <dgm:spPr/>
      <dgm:t>
        <a:bodyPr/>
        <a:lstStyle/>
        <a:p>
          <a:endParaRPr lang="en-US"/>
        </a:p>
      </dgm:t>
    </dgm:pt>
    <dgm:pt modelId="{36AE8D3D-86BE-4356-B42C-2A0F5D41DC50}" type="pres">
      <dgm:prSet presAssocID="{38B10B92-2892-4EC5-BDAF-A212E4834B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4B74C7-0F99-41E9-A4F4-2A8A76D5E2A3}" type="pres">
      <dgm:prSet presAssocID="{5E7836F3-8867-4E87-A10A-DB9355F5CDAB}" presName="hierRoot1" presStyleCnt="0"/>
      <dgm:spPr/>
    </dgm:pt>
    <dgm:pt modelId="{58BADCE6-B93D-4D50-A535-31EF05E48D21}" type="pres">
      <dgm:prSet presAssocID="{5E7836F3-8867-4E87-A10A-DB9355F5CDAB}" presName="composite" presStyleCnt="0"/>
      <dgm:spPr/>
    </dgm:pt>
    <dgm:pt modelId="{AFB27E93-69E8-4F5A-934F-9AF2828DDAC3}" type="pres">
      <dgm:prSet presAssocID="{5E7836F3-8867-4E87-A10A-DB9355F5CDAB}" presName="background" presStyleLbl="node0" presStyleIdx="0" presStyleCnt="4"/>
      <dgm:spPr/>
    </dgm:pt>
    <dgm:pt modelId="{9B7D7506-389A-4562-AABF-5AB041D338DB}" type="pres">
      <dgm:prSet presAssocID="{5E7836F3-8867-4E87-A10A-DB9355F5CDAB}" presName="text" presStyleLbl="fgAcc0" presStyleIdx="0" presStyleCnt="4">
        <dgm:presLayoutVars>
          <dgm:chPref val="3"/>
        </dgm:presLayoutVars>
      </dgm:prSet>
      <dgm:spPr/>
    </dgm:pt>
    <dgm:pt modelId="{F64B7B6E-A5CA-402B-B105-7622979A903E}" type="pres">
      <dgm:prSet presAssocID="{5E7836F3-8867-4E87-A10A-DB9355F5CDAB}" presName="hierChild2" presStyleCnt="0"/>
      <dgm:spPr/>
    </dgm:pt>
    <dgm:pt modelId="{A0B14C8F-0D11-4F74-8427-DA4390C0637B}" type="pres">
      <dgm:prSet presAssocID="{7D3471C1-FB32-47F5-B343-0C7F7660F16A}" presName="hierRoot1" presStyleCnt="0"/>
      <dgm:spPr/>
    </dgm:pt>
    <dgm:pt modelId="{FFE3B397-B6A2-4AC3-8840-34B43EC54BF8}" type="pres">
      <dgm:prSet presAssocID="{7D3471C1-FB32-47F5-B343-0C7F7660F16A}" presName="composite" presStyleCnt="0"/>
      <dgm:spPr/>
    </dgm:pt>
    <dgm:pt modelId="{09B7C2F9-E329-4F92-9001-9CA3E06010F4}" type="pres">
      <dgm:prSet presAssocID="{7D3471C1-FB32-47F5-B343-0C7F7660F16A}" presName="background" presStyleLbl="node0" presStyleIdx="1" presStyleCnt="4"/>
      <dgm:spPr/>
    </dgm:pt>
    <dgm:pt modelId="{7B518D2B-5D47-4689-B19D-1CA024757A00}" type="pres">
      <dgm:prSet presAssocID="{7D3471C1-FB32-47F5-B343-0C7F7660F16A}" presName="text" presStyleLbl="fgAcc0" presStyleIdx="1" presStyleCnt="4">
        <dgm:presLayoutVars>
          <dgm:chPref val="3"/>
        </dgm:presLayoutVars>
      </dgm:prSet>
      <dgm:spPr/>
    </dgm:pt>
    <dgm:pt modelId="{F727A0FF-654D-4A51-88F7-F4BE73C8078F}" type="pres">
      <dgm:prSet presAssocID="{7D3471C1-FB32-47F5-B343-0C7F7660F16A}" presName="hierChild2" presStyleCnt="0"/>
      <dgm:spPr/>
    </dgm:pt>
    <dgm:pt modelId="{2AC5888C-1D22-4291-A3BF-8D59D0C7F322}" type="pres">
      <dgm:prSet presAssocID="{CF9489F2-940C-44AB-964C-CB55999A2085}" presName="hierRoot1" presStyleCnt="0"/>
      <dgm:spPr/>
    </dgm:pt>
    <dgm:pt modelId="{32552968-6F26-4EE7-9DED-568A0A3338FF}" type="pres">
      <dgm:prSet presAssocID="{CF9489F2-940C-44AB-964C-CB55999A2085}" presName="composite" presStyleCnt="0"/>
      <dgm:spPr/>
    </dgm:pt>
    <dgm:pt modelId="{20032551-DD62-44BB-8673-ABDDDB97BF9D}" type="pres">
      <dgm:prSet presAssocID="{CF9489F2-940C-44AB-964C-CB55999A2085}" presName="background" presStyleLbl="node0" presStyleIdx="2" presStyleCnt="4"/>
      <dgm:spPr/>
    </dgm:pt>
    <dgm:pt modelId="{8D97900F-4A0F-4D1E-ADB1-DCF4829236B0}" type="pres">
      <dgm:prSet presAssocID="{CF9489F2-940C-44AB-964C-CB55999A2085}" presName="text" presStyleLbl="fgAcc0" presStyleIdx="2" presStyleCnt="4">
        <dgm:presLayoutVars>
          <dgm:chPref val="3"/>
        </dgm:presLayoutVars>
      </dgm:prSet>
      <dgm:spPr/>
    </dgm:pt>
    <dgm:pt modelId="{097CBE04-6D4F-48DB-89D5-C058D8FDC8A5}" type="pres">
      <dgm:prSet presAssocID="{CF9489F2-940C-44AB-964C-CB55999A2085}" presName="hierChild2" presStyleCnt="0"/>
      <dgm:spPr/>
    </dgm:pt>
    <dgm:pt modelId="{D4BF70C2-6BBA-4C82-810F-64FA3A45A17A}" type="pres">
      <dgm:prSet presAssocID="{9635639B-0AA4-4290-87BA-F3DA403C2DE2}" presName="hierRoot1" presStyleCnt="0"/>
      <dgm:spPr/>
    </dgm:pt>
    <dgm:pt modelId="{55536A2F-E256-477D-B509-0C1ED7EF6654}" type="pres">
      <dgm:prSet presAssocID="{9635639B-0AA4-4290-87BA-F3DA403C2DE2}" presName="composite" presStyleCnt="0"/>
      <dgm:spPr/>
    </dgm:pt>
    <dgm:pt modelId="{9C403842-BD67-4611-BD4B-51D3399D57C6}" type="pres">
      <dgm:prSet presAssocID="{9635639B-0AA4-4290-87BA-F3DA403C2DE2}" presName="background" presStyleLbl="node0" presStyleIdx="3" presStyleCnt="4"/>
      <dgm:spPr/>
    </dgm:pt>
    <dgm:pt modelId="{8BE80ABA-60A9-4617-AB5B-3428C47F0C61}" type="pres">
      <dgm:prSet presAssocID="{9635639B-0AA4-4290-87BA-F3DA403C2DE2}" presName="text" presStyleLbl="fgAcc0" presStyleIdx="3" presStyleCnt="4">
        <dgm:presLayoutVars>
          <dgm:chPref val="3"/>
        </dgm:presLayoutVars>
      </dgm:prSet>
      <dgm:spPr/>
    </dgm:pt>
    <dgm:pt modelId="{669EC632-E8E0-42A8-A002-87A19280A148}" type="pres">
      <dgm:prSet presAssocID="{9635639B-0AA4-4290-87BA-F3DA403C2DE2}" presName="hierChild2" presStyleCnt="0"/>
      <dgm:spPr/>
    </dgm:pt>
  </dgm:ptLst>
  <dgm:cxnLst>
    <dgm:cxn modelId="{8CD84C28-71A5-47A7-9B2B-556A7F7DBB86}" srcId="{38B10B92-2892-4EC5-BDAF-A212E4834B4B}" destId="{5E7836F3-8867-4E87-A10A-DB9355F5CDAB}" srcOrd="0" destOrd="0" parTransId="{BDDBC716-6674-4149-A75C-D4AA3668483A}" sibTransId="{43703F14-C104-42CF-8E5F-6224D66D8BA5}"/>
    <dgm:cxn modelId="{F322F562-49B0-4639-8551-4CAE10CDCE00}" type="presOf" srcId="{9635639B-0AA4-4290-87BA-F3DA403C2DE2}" destId="{8BE80ABA-60A9-4617-AB5B-3428C47F0C61}" srcOrd="0" destOrd="0" presId="urn:microsoft.com/office/officeart/2005/8/layout/hierarchy1"/>
    <dgm:cxn modelId="{4377C565-645C-438B-BAAA-04BC80A10EB0}" type="presOf" srcId="{5E7836F3-8867-4E87-A10A-DB9355F5CDAB}" destId="{9B7D7506-389A-4562-AABF-5AB041D338DB}" srcOrd="0" destOrd="0" presId="urn:microsoft.com/office/officeart/2005/8/layout/hierarchy1"/>
    <dgm:cxn modelId="{982F70A1-694C-4406-907E-42E896F0A8F7}" type="presOf" srcId="{7D3471C1-FB32-47F5-B343-0C7F7660F16A}" destId="{7B518D2B-5D47-4689-B19D-1CA024757A00}" srcOrd="0" destOrd="0" presId="urn:microsoft.com/office/officeart/2005/8/layout/hierarchy1"/>
    <dgm:cxn modelId="{7D36CEA3-3E05-4F5B-98BA-70547149F385}" srcId="{38B10B92-2892-4EC5-BDAF-A212E4834B4B}" destId="{9635639B-0AA4-4290-87BA-F3DA403C2DE2}" srcOrd="3" destOrd="0" parTransId="{E90B21B0-D159-47A2-94B6-401855AB23B7}" sibTransId="{B01FAAEF-FA8F-404D-B075-53297FD97FF4}"/>
    <dgm:cxn modelId="{997CB0A7-53FE-4915-8CAA-0993439F7216}" srcId="{38B10B92-2892-4EC5-BDAF-A212E4834B4B}" destId="{CF9489F2-940C-44AB-964C-CB55999A2085}" srcOrd="2" destOrd="0" parTransId="{E70383E7-F3A4-4C86-B40D-E491A4D7D4F9}" sibTransId="{5C250CA9-3B37-4464-9D17-748C983864F5}"/>
    <dgm:cxn modelId="{C6A79DB9-99B7-435C-950B-7BD132B14FBD}" type="presOf" srcId="{CF9489F2-940C-44AB-964C-CB55999A2085}" destId="{8D97900F-4A0F-4D1E-ADB1-DCF4829236B0}" srcOrd="0" destOrd="0" presId="urn:microsoft.com/office/officeart/2005/8/layout/hierarchy1"/>
    <dgm:cxn modelId="{E72054BD-2F06-4645-9EDB-D04203D72185}" srcId="{38B10B92-2892-4EC5-BDAF-A212E4834B4B}" destId="{7D3471C1-FB32-47F5-B343-0C7F7660F16A}" srcOrd="1" destOrd="0" parTransId="{ABAA0E99-D4F5-4CFD-B6C0-24D942DD0873}" sibTransId="{C3CA6021-A3E9-4C27-BED7-D8DE4CAD9E6A}"/>
    <dgm:cxn modelId="{307B6FCA-60FE-424A-8B7C-F17B847D801F}" type="presOf" srcId="{38B10B92-2892-4EC5-BDAF-A212E4834B4B}" destId="{36AE8D3D-86BE-4356-B42C-2A0F5D41DC50}" srcOrd="0" destOrd="0" presId="urn:microsoft.com/office/officeart/2005/8/layout/hierarchy1"/>
    <dgm:cxn modelId="{F283BB0B-C3F5-4869-A748-A4B402B65042}" type="presParOf" srcId="{36AE8D3D-86BE-4356-B42C-2A0F5D41DC50}" destId="{B34B74C7-0F99-41E9-A4F4-2A8A76D5E2A3}" srcOrd="0" destOrd="0" presId="urn:microsoft.com/office/officeart/2005/8/layout/hierarchy1"/>
    <dgm:cxn modelId="{8A7D61D2-87B0-4BD6-A004-6D9C6262B503}" type="presParOf" srcId="{B34B74C7-0F99-41E9-A4F4-2A8A76D5E2A3}" destId="{58BADCE6-B93D-4D50-A535-31EF05E48D21}" srcOrd="0" destOrd="0" presId="urn:microsoft.com/office/officeart/2005/8/layout/hierarchy1"/>
    <dgm:cxn modelId="{B19A2BE0-668A-4271-A60C-8982583DA04F}" type="presParOf" srcId="{58BADCE6-B93D-4D50-A535-31EF05E48D21}" destId="{AFB27E93-69E8-4F5A-934F-9AF2828DDAC3}" srcOrd="0" destOrd="0" presId="urn:microsoft.com/office/officeart/2005/8/layout/hierarchy1"/>
    <dgm:cxn modelId="{C92DD028-932A-42D3-9D63-35DD3F98CBC0}" type="presParOf" srcId="{58BADCE6-B93D-4D50-A535-31EF05E48D21}" destId="{9B7D7506-389A-4562-AABF-5AB041D338DB}" srcOrd="1" destOrd="0" presId="urn:microsoft.com/office/officeart/2005/8/layout/hierarchy1"/>
    <dgm:cxn modelId="{3D18C038-5770-4EB6-A9D0-D3A9D74ABC6B}" type="presParOf" srcId="{B34B74C7-0F99-41E9-A4F4-2A8A76D5E2A3}" destId="{F64B7B6E-A5CA-402B-B105-7622979A903E}" srcOrd="1" destOrd="0" presId="urn:microsoft.com/office/officeart/2005/8/layout/hierarchy1"/>
    <dgm:cxn modelId="{E3F2F843-343F-4121-939D-EBAF5BA0442A}" type="presParOf" srcId="{36AE8D3D-86BE-4356-B42C-2A0F5D41DC50}" destId="{A0B14C8F-0D11-4F74-8427-DA4390C0637B}" srcOrd="1" destOrd="0" presId="urn:microsoft.com/office/officeart/2005/8/layout/hierarchy1"/>
    <dgm:cxn modelId="{BE0E7374-CB01-4A03-B252-780173D6DD3B}" type="presParOf" srcId="{A0B14C8F-0D11-4F74-8427-DA4390C0637B}" destId="{FFE3B397-B6A2-4AC3-8840-34B43EC54BF8}" srcOrd="0" destOrd="0" presId="urn:microsoft.com/office/officeart/2005/8/layout/hierarchy1"/>
    <dgm:cxn modelId="{2AF1B725-8CDE-49B4-A8DA-140C486E7347}" type="presParOf" srcId="{FFE3B397-B6A2-4AC3-8840-34B43EC54BF8}" destId="{09B7C2F9-E329-4F92-9001-9CA3E06010F4}" srcOrd="0" destOrd="0" presId="urn:microsoft.com/office/officeart/2005/8/layout/hierarchy1"/>
    <dgm:cxn modelId="{0D6A5F39-6BC5-473A-85FB-09A86E61415A}" type="presParOf" srcId="{FFE3B397-B6A2-4AC3-8840-34B43EC54BF8}" destId="{7B518D2B-5D47-4689-B19D-1CA024757A00}" srcOrd="1" destOrd="0" presId="urn:microsoft.com/office/officeart/2005/8/layout/hierarchy1"/>
    <dgm:cxn modelId="{9ECF639D-2AA6-4F04-BCF3-6DA9702BB91B}" type="presParOf" srcId="{A0B14C8F-0D11-4F74-8427-DA4390C0637B}" destId="{F727A0FF-654D-4A51-88F7-F4BE73C8078F}" srcOrd="1" destOrd="0" presId="urn:microsoft.com/office/officeart/2005/8/layout/hierarchy1"/>
    <dgm:cxn modelId="{7BAAFDE6-6A9B-422D-86C3-A35C7D9926C0}" type="presParOf" srcId="{36AE8D3D-86BE-4356-B42C-2A0F5D41DC50}" destId="{2AC5888C-1D22-4291-A3BF-8D59D0C7F322}" srcOrd="2" destOrd="0" presId="urn:microsoft.com/office/officeart/2005/8/layout/hierarchy1"/>
    <dgm:cxn modelId="{1A1D1997-F2AA-4B1A-9B91-6F828D409989}" type="presParOf" srcId="{2AC5888C-1D22-4291-A3BF-8D59D0C7F322}" destId="{32552968-6F26-4EE7-9DED-568A0A3338FF}" srcOrd="0" destOrd="0" presId="urn:microsoft.com/office/officeart/2005/8/layout/hierarchy1"/>
    <dgm:cxn modelId="{DDDC64B0-0375-4D45-8DA9-432788E9A9E4}" type="presParOf" srcId="{32552968-6F26-4EE7-9DED-568A0A3338FF}" destId="{20032551-DD62-44BB-8673-ABDDDB97BF9D}" srcOrd="0" destOrd="0" presId="urn:microsoft.com/office/officeart/2005/8/layout/hierarchy1"/>
    <dgm:cxn modelId="{81BCF7F3-7DEC-4C97-9745-7D4B4AC6FEE7}" type="presParOf" srcId="{32552968-6F26-4EE7-9DED-568A0A3338FF}" destId="{8D97900F-4A0F-4D1E-ADB1-DCF4829236B0}" srcOrd="1" destOrd="0" presId="urn:microsoft.com/office/officeart/2005/8/layout/hierarchy1"/>
    <dgm:cxn modelId="{CEFB33DA-3B12-47DE-B284-666E26C888B7}" type="presParOf" srcId="{2AC5888C-1D22-4291-A3BF-8D59D0C7F322}" destId="{097CBE04-6D4F-48DB-89D5-C058D8FDC8A5}" srcOrd="1" destOrd="0" presId="urn:microsoft.com/office/officeart/2005/8/layout/hierarchy1"/>
    <dgm:cxn modelId="{B7A36242-0C8D-47B9-AA09-7A4AE5006686}" type="presParOf" srcId="{36AE8D3D-86BE-4356-B42C-2A0F5D41DC50}" destId="{D4BF70C2-6BBA-4C82-810F-64FA3A45A17A}" srcOrd="3" destOrd="0" presId="urn:microsoft.com/office/officeart/2005/8/layout/hierarchy1"/>
    <dgm:cxn modelId="{25623C62-028C-41D3-8B02-79E49A217D47}" type="presParOf" srcId="{D4BF70C2-6BBA-4C82-810F-64FA3A45A17A}" destId="{55536A2F-E256-477D-B509-0C1ED7EF6654}" srcOrd="0" destOrd="0" presId="urn:microsoft.com/office/officeart/2005/8/layout/hierarchy1"/>
    <dgm:cxn modelId="{89A205C0-1D2F-4553-A0F7-07CD2CC1C8CD}" type="presParOf" srcId="{55536A2F-E256-477D-B509-0C1ED7EF6654}" destId="{9C403842-BD67-4611-BD4B-51D3399D57C6}" srcOrd="0" destOrd="0" presId="urn:microsoft.com/office/officeart/2005/8/layout/hierarchy1"/>
    <dgm:cxn modelId="{47523E8D-79AA-4E66-A65A-2EE3C65F352E}" type="presParOf" srcId="{55536A2F-E256-477D-B509-0C1ED7EF6654}" destId="{8BE80ABA-60A9-4617-AB5B-3428C47F0C61}" srcOrd="1" destOrd="0" presId="urn:microsoft.com/office/officeart/2005/8/layout/hierarchy1"/>
    <dgm:cxn modelId="{CA28F77B-68A1-4C6A-BC1E-34324B95F736}" type="presParOf" srcId="{D4BF70C2-6BBA-4C82-810F-64FA3A45A17A}" destId="{669EC632-E8E0-42A8-A002-87A19280A1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1C508-03BD-4B06-9A33-C07765FDE379}">
      <dsp:nvSpPr>
        <dsp:cNvPr id="0" name=""/>
        <dsp:cNvSpPr/>
      </dsp:nvSpPr>
      <dsp:spPr>
        <a:xfrm>
          <a:off x="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CE1D6-0FA2-473B-B0FE-D72332289893}">
      <dsp:nvSpPr>
        <dsp:cNvPr id="0" name=""/>
        <dsp:cNvSpPr/>
      </dsp:nvSpPr>
      <dsp:spPr>
        <a:xfrm>
          <a:off x="344685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Most accidents involve </a:t>
          </a:r>
          <a:r>
            <a:rPr lang="en-US" sz="2400" b="1" kern="1200"/>
            <a:t>1 to 2 vehicles</a:t>
          </a:r>
          <a:endParaRPr lang="en-US" sz="2400" kern="1200"/>
        </a:p>
      </dsp:txBody>
      <dsp:txXfrm>
        <a:off x="402381" y="1143622"/>
        <a:ext cx="2986781" cy="1854488"/>
      </dsp:txXfrm>
    </dsp:sp>
    <dsp:sp modelId="{7E3BE89F-F97B-440A-B0EE-A1AD4433DED2}">
      <dsp:nvSpPr>
        <dsp:cNvPr id="0" name=""/>
        <dsp:cNvSpPr/>
      </dsp:nvSpPr>
      <dsp:spPr>
        <a:xfrm>
          <a:off x="3791545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0C29-0EBB-40CE-A870-5F24FBBDDB0C}">
      <dsp:nvSpPr>
        <dsp:cNvPr id="0" name=""/>
        <dsp:cNvSpPr/>
      </dsp:nvSpPr>
      <dsp:spPr>
        <a:xfrm>
          <a:off x="4136231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typical accident results in </a:t>
          </a:r>
          <a:r>
            <a:rPr lang="en-US" sz="2400" b="1" kern="1200"/>
            <a:t>1 casualty</a:t>
          </a:r>
          <a:endParaRPr lang="en-US" sz="2400" kern="1200"/>
        </a:p>
      </dsp:txBody>
      <dsp:txXfrm>
        <a:off x="4193927" y="1143622"/>
        <a:ext cx="2986781" cy="1854488"/>
      </dsp:txXfrm>
    </dsp:sp>
    <dsp:sp modelId="{EC2EBBA9-DFEE-4959-8A9A-9F34B5827D44}">
      <dsp:nvSpPr>
        <dsp:cNvPr id="0" name=""/>
        <dsp:cNvSpPr/>
      </dsp:nvSpPr>
      <dsp:spPr>
        <a:xfrm>
          <a:off x="7583090" y="758474"/>
          <a:ext cx="3102173" cy="196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0E445-549C-4442-AEBA-C024779D16F6}">
      <dsp:nvSpPr>
        <dsp:cNvPr id="0" name=""/>
        <dsp:cNvSpPr/>
      </dsp:nvSpPr>
      <dsp:spPr>
        <a:xfrm>
          <a:off x="7927776" y="1085926"/>
          <a:ext cx="3102173" cy="1969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average </a:t>
          </a:r>
          <a:r>
            <a:rPr lang="en-US" sz="2400" b="1" kern="1200"/>
            <a:t>speed limit where accidents occur is 39 mph</a:t>
          </a:r>
          <a:r>
            <a:rPr lang="en-US" sz="2400" kern="1200"/>
            <a:t>, but the spread is wide (Std Dev = 14 mph)</a:t>
          </a:r>
        </a:p>
      </dsp:txBody>
      <dsp:txXfrm>
        <a:off x="7985472" y="1143622"/>
        <a:ext cx="2986781" cy="18544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27E93-69E8-4F5A-934F-9AF2828DDAC3}">
      <dsp:nvSpPr>
        <dsp:cNvPr id="0" name=""/>
        <dsp:cNvSpPr/>
      </dsp:nvSpPr>
      <dsp:spPr>
        <a:xfrm>
          <a:off x="3203" y="1565756"/>
          <a:ext cx="2287601" cy="1452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D7506-389A-4562-AABF-5AB041D338DB}">
      <dsp:nvSpPr>
        <dsp:cNvPr id="0" name=""/>
        <dsp:cNvSpPr/>
      </dsp:nvSpPr>
      <dsp:spPr>
        <a:xfrm>
          <a:off x="257381" y="1807225"/>
          <a:ext cx="2287601" cy="1452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 dirty="0"/>
            <a:t>Urban Driving at 30mph:</a:t>
          </a:r>
          <a:r>
            <a:rPr lang="en-CA" sz="1900" kern="1200" dirty="0"/>
            <a:t> "Even slow speeds kill."</a:t>
          </a:r>
          <a:endParaRPr lang="en-US" sz="1900" kern="1200" dirty="0"/>
        </a:p>
      </dsp:txBody>
      <dsp:txXfrm>
        <a:off x="299927" y="1849771"/>
        <a:ext cx="2202509" cy="1367535"/>
      </dsp:txXfrm>
    </dsp:sp>
    <dsp:sp modelId="{09B7C2F9-E329-4F92-9001-9CA3E06010F4}">
      <dsp:nvSpPr>
        <dsp:cNvPr id="0" name=""/>
        <dsp:cNvSpPr/>
      </dsp:nvSpPr>
      <dsp:spPr>
        <a:xfrm>
          <a:off x="2799161" y="1565756"/>
          <a:ext cx="2287601" cy="1452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18D2B-5D47-4689-B19D-1CA024757A00}">
      <dsp:nvSpPr>
        <dsp:cNvPr id="0" name=""/>
        <dsp:cNvSpPr/>
      </dsp:nvSpPr>
      <dsp:spPr>
        <a:xfrm>
          <a:off x="3053339" y="1807225"/>
          <a:ext cx="2287601" cy="1452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Junction Awareness:</a:t>
          </a:r>
          <a:r>
            <a:rPr lang="en-CA" sz="1900" kern="1200"/>
            <a:t> "Expect the unexpected at intersections."</a:t>
          </a:r>
          <a:endParaRPr lang="en-US" sz="1900" kern="1200"/>
        </a:p>
      </dsp:txBody>
      <dsp:txXfrm>
        <a:off x="3095885" y="1849771"/>
        <a:ext cx="2202509" cy="1367535"/>
      </dsp:txXfrm>
    </dsp:sp>
    <dsp:sp modelId="{20032551-DD62-44BB-8673-ABDDDB97BF9D}">
      <dsp:nvSpPr>
        <dsp:cNvPr id="0" name=""/>
        <dsp:cNvSpPr/>
      </dsp:nvSpPr>
      <dsp:spPr>
        <a:xfrm>
          <a:off x="5595119" y="1565756"/>
          <a:ext cx="2287601" cy="1452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7900F-4A0F-4D1E-ADB1-DCF4829236B0}">
      <dsp:nvSpPr>
        <dsp:cNvPr id="0" name=""/>
        <dsp:cNvSpPr/>
      </dsp:nvSpPr>
      <dsp:spPr>
        <a:xfrm>
          <a:off x="5849297" y="1807225"/>
          <a:ext cx="2287601" cy="1452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Friday Fatigue:</a:t>
          </a:r>
          <a:r>
            <a:rPr lang="en-CA" sz="1900" kern="1200"/>
            <a:t> "End your week safely."</a:t>
          </a:r>
          <a:endParaRPr lang="en-US" sz="1900" kern="1200"/>
        </a:p>
      </dsp:txBody>
      <dsp:txXfrm>
        <a:off x="5891843" y="1849771"/>
        <a:ext cx="2202509" cy="1367535"/>
      </dsp:txXfrm>
    </dsp:sp>
    <dsp:sp modelId="{9C403842-BD67-4611-BD4B-51D3399D57C6}">
      <dsp:nvSpPr>
        <dsp:cNvPr id="0" name=""/>
        <dsp:cNvSpPr/>
      </dsp:nvSpPr>
      <dsp:spPr>
        <a:xfrm>
          <a:off x="8391077" y="1565756"/>
          <a:ext cx="2287601" cy="1452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80ABA-60A9-4617-AB5B-3428C47F0C61}">
      <dsp:nvSpPr>
        <dsp:cNvPr id="0" name=""/>
        <dsp:cNvSpPr/>
      </dsp:nvSpPr>
      <dsp:spPr>
        <a:xfrm>
          <a:off x="8645255" y="1807225"/>
          <a:ext cx="2287601" cy="1452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1" kern="1200"/>
            <a:t>Complacency in Daylight:</a:t>
          </a:r>
          <a:r>
            <a:rPr lang="en-CA" sz="1900" kern="1200"/>
            <a:t> "Visibility isn’t immunity."</a:t>
          </a:r>
          <a:endParaRPr lang="en-US" sz="1900" kern="1200"/>
        </a:p>
      </dsp:txBody>
      <dsp:txXfrm>
        <a:off x="8687801" y="1849771"/>
        <a:ext cx="2202509" cy="1367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5D6DF-B6B5-4D94-8C1F-87B8CFD50FEA}" type="datetimeFigureOut">
              <a:rPr lang="en-CA" smtClean="0"/>
              <a:t>2025-09-18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F1662-67C3-4FFE-BECD-94F9DED8A3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42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F1662-67C3-4FFE-BECD-94F9DED8A35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306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All these are shown clearly on the </a:t>
            </a:r>
            <a:r>
              <a:rPr lang="en-CA" dirty="0" err="1"/>
              <a:t>dashboad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F1662-67C3-4FFE-BECD-94F9DED8A35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85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ar crash on the road&#10;&#10;AI-generated content may be incorrect.">
            <a:extLst>
              <a:ext uri="{FF2B5EF4-FFF2-40B4-BE49-F238E27FC236}">
                <a16:creationId xmlns:a16="http://schemas.microsoft.com/office/drawing/2014/main" id="{60A9D4FF-500E-BD86-995F-0336FD1C92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016"/>
          <a:stretch>
            <a:fillRect/>
          </a:stretch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590B82-2DAC-F1DE-DEC0-35D3BA7B8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719" y="5290457"/>
            <a:ext cx="3568661" cy="1285404"/>
          </a:xfrm>
          <a:solidFill>
            <a:srgbClr val="79D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400" b="1" dirty="0"/>
              <a:t>By</a:t>
            </a:r>
          </a:p>
          <a:p>
            <a:pPr marL="0" indent="0" algn="ctr">
              <a:buNone/>
            </a:pPr>
            <a:r>
              <a:rPr lang="en-CA" sz="2400" b="1" dirty="0"/>
              <a:t> Ifeoma Orajiaka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EBCFAA-8123-FD1F-04F9-C31541AE5D81}"/>
              </a:ext>
            </a:extLst>
          </p:cNvPr>
          <p:cNvSpPr/>
          <p:nvPr/>
        </p:nvSpPr>
        <p:spPr>
          <a:xfrm>
            <a:off x="7846205" y="772834"/>
            <a:ext cx="3707175" cy="1023309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CA" sz="2800" b="1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ROAD TRAFFIC ACCIDENT 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3745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D5B1-3569-15FA-7814-2822B3695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981112-3D66-FD4A-F662-E676106154AD}"/>
              </a:ext>
            </a:extLst>
          </p:cNvPr>
          <p:cNvSpPr/>
          <p:nvPr/>
        </p:nvSpPr>
        <p:spPr>
          <a:xfrm>
            <a:off x="3950005" y="882650"/>
            <a:ext cx="4291988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Severity Breakdown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C1DEBB-0903-59A5-7302-12845262410C}"/>
              </a:ext>
            </a:extLst>
          </p:cNvPr>
          <p:cNvSpPr/>
          <p:nvPr/>
        </p:nvSpPr>
        <p:spPr>
          <a:xfrm>
            <a:off x="1099457" y="2106385"/>
            <a:ext cx="3744685" cy="213360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Accident Severity </a:t>
            </a:r>
          </a:p>
          <a:p>
            <a:pPr algn="ctr"/>
            <a:r>
              <a:rPr lang="en-CA" sz="2400" dirty="0"/>
              <a:t>Fatal  1%</a:t>
            </a:r>
          </a:p>
          <a:p>
            <a:pPr algn="ctr"/>
            <a:r>
              <a:rPr lang="en-CA" sz="2400" dirty="0"/>
              <a:t>Serious  13%</a:t>
            </a:r>
          </a:p>
          <a:p>
            <a:pPr algn="ctr"/>
            <a:r>
              <a:rPr lang="en-CA" sz="2400" dirty="0"/>
              <a:t>Slight   85%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B77C335-A57B-AD18-3DAF-77969D52736C}"/>
              </a:ext>
            </a:extLst>
          </p:cNvPr>
          <p:cNvSpPr/>
          <p:nvPr/>
        </p:nvSpPr>
        <p:spPr>
          <a:xfrm>
            <a:off x="5562599" y="3232150"/>
            <a:ext cx="5932716" cy="321219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Most accidents result in slight injuries.</a:t>
            </a:r>
          </a:p>
          <a:p>
            <a:pPr algn="ctr"/>
            <a:r>
              <a:rPr lang="en-CA" sz="2800" dirty="0"/>
              <a:t>Severe cases correlate strongly with junctions and road types.</a:t>
            </a:r>
          </a:p>
        </p:txBody>
      </p:sp>
    </p:spTree>
    <p:extLst>
      <p:ext uri="{BB962C8B-B14F-4D97-AF65-F5344CB8AC3E}">
        <p14:creationId xmlns:p14="http://schemas.microsoft.com/office/powerpoint/2010/main" val="36857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6C48-0AF7-B402-AD35-008FE2BF5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534" y="1972098"/>
            <a:ext cx="3568661" cy="3862777"/>
          </a:xfrm>
          <a:solidFill>
            <a:srgbClr val="79DC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 understand the typical accident profile, we computed the Mean, Median, and Standard Deviation for the key variables related to vehicles, casualties, and speed limits.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286690-3BD5-68B0-DAA5-31F6BFEAC5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0984271"/>
              </p:ext>
            </p:extLst>
          </p:nvPr>
        </p:nvGraphicFramePr>
        <p:xfrm>
          <a:off x="4572000" y="1933106"/>
          <a:ext cx="7037628" cy="37818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99049">
                  <a:extLst>
                    <a:ext uri="{9D8B030D-6E8A-4147-A177-3AD203B41FA5}">
                      <a16:colId xmlns:a16="http://schemas.microsoft.com/office/drawing/2014/main" val="1173979444"/>
                    </a:ext>
                  </a:extLst>
                </a:gridCol>
                <a:gridCol w="1290456">
                  <a:extLst>
                    <a:ext uri="{9D8B030D-6E8A-4147-A177-3AD203B41FA5}">
                      <a16:colId xmlns:a16="http://schemas.microsoft.com/office/drawing/2014/main" val="3927421761"/>
                    </a:ext>
                  </a:extLst>
                </a:gridCol>
                <a:gridCol w="1596111">
                  <a:extLst>
                    <a:ext uri="{9D8B030D-6E8A-4147-A177-3AD203B41FA5}">
                      <a16:colId xmlns:a16="http://schemas.microsoft.com/office/drawing/2014/main" val="3560234536"/>
                    </a:ext>
                  </a:extLst>
                </a:gridCol>
                <a:gridCol w="1952012">
                  <a:extLst>
                    <a:ext uri="{9D8B030D-6E8A-4147-A177-3AD203B41FA5}">
                      <a16:colId xmlns:a16="http://schemas.microsoft.com/office/drawing/2014/main" val="938645158"/>
                    </a:ext>
                  </a:extLst>
                </a:gridCol>
              </a:tblGrid>
              <a:tr h="12179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 Variables</a:t>
                      </a:r>
                      <a:endParaRPr lang="en-CA" sz="3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 dirty="0">
                          <a:effectLst/>
                        </a:rPr>
                        <a:t>Mean</a:t>
                      </a:r>
                      <a:endParaRPr lang="en-CA" sz="3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 dirty="0">
                          <a:effectLst/>
                        </a:rPr>
                        <a:t>Median</a:t>
                      </a:r>
                      <a:endParaRPr lang="en-CA" sz="3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Std. Deviation</a:t>
                      </a:r>
                      <a:endParaRPr lang="en-CA" sz="3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extLst>
                  <a:ext uri="{0D108BD9-81ED-4DB2-BD59-A6C34878D82A}">
                    <a16:rowId xmlns:a16="http://schemas.microsoft.com/office/drawing/2014/main" val="2852529249"/>
                  </a:ext>
                </a:extLst>
              </a:tr>
              <a:tr h="12179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Number of Vehicles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1.83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2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0.71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extLst>
                  <a:ext uri="{0D108BD9-81ED-4DB2-BD59-A6C34878D82A}">
                    <a16:rowId xmlns:a16="http://schemas.microsoft.com/office/drawing/2014/main" val="1971666082"/>
                  </a:ext>
                </a:extLst>
              </a:tr>
              <a:tr h="6729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Casualties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1.36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1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0.82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extLst>
                  <a:ext uri="{0D108BD9-81ED-4DB2-BD59-A6C34878D82A}">
                    <a16:rowId xmlns:a16="http://schemas.microsoft.com/office/drawing/2014/main" val="4276030155"/>
                  </a:ext>
                </a:extLst>
              </a:tr>
              <a:tr h="6729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Speed Limit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38.87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>
                          <a:effectLst/>
                        </a:rPr>
                        <a:t>30</a:t>
                      </a:r>
                      <a:endParaRPr lang="en-CA" sz="3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u="none" strike="noStrike" dirty="0">
                          <a:effectLst/>
                        </a:rPr>
                        <a:t>14.03</a:t>
                      </a:r>
                      <a:endParaRPr lang="en-CA" sz="3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029" marR="16029" marT="16029" marB="0" anchor="b"/>
                </a:tc>
                <a:extLst>
                  <a:ext uri="{0D108BD9-81ED-4DB2-BD59-A6C34878D82A}">
                    <a16:rowId xmlns:a16="http://schemas.microsoft.com/office/drawing/2014/main" val="209904196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AD3FB1-D197-98E0-BA08-80B69AAEF6FD}"/>
              </a:ext>
            </a:extLst>
          </p:cNvPr>
          <p:cNvSpPr/>
          <p:nvPr/>
        </p:nvSpPr>
        <p:spPr>
          <a:xfrm>
            <a:off x="3950005" y="707762"/>
            <a:ext cx="4291988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Descriptive Statistics of Key Variables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36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7055D-75B3-6D9D-507E-A18A429B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7478621-2445-F975-B9C7-8E0896057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30547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74BDD-3B0E-438F-2806-59E0CE43F2D7}"/>
              </a:ext>
            </a:extLst>
          </p:cNvPr>
          <p:cNvSpPr/>
          <p:nvPr/>
        </p:nvSpPr>
        <p:spPr>
          <a:xfrm>
            <a:off x="4517193" y="903461"/>
            <a:ext cx="3157613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>
                <a:solidFill>
                  <a:srgbClr val="7030A0"/>
                </a:solidFill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5518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Finish line">
            <a:extLst>
              <a:ext uri="{FF2B5EF4-FFF2-40B4-BE49-F238E27FC236}">
                <a16:creationId xmlns:a16="http://schemas.microsoft.com/office/drawing/2014/main" id="{5EEE5E49-62AE-B670-D252-2237C699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25" r="8276"/>
          <a:stretch>
            <a:fillRect/>
          </a:stretch>
        </p:blipFill>
        <p:spPr>
          <a:xfrm>
            <a:off x="21" y="10"/>
            <a:ext cx="570354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30F2-8F7A-419A-91EC-1A10C6C9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74" y="1197430"/>
            <a:ext cx="5602451" cy="5574602"/>
          </a:xfrm>
          <a:solidFill>
            <a:srgbClr val="79DC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Target Problem Areas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Single Carriageways rumble strips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Clear markings, traffic calming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T-Junctions / Staggered Signal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Improved signage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Redesign 30mph Urban Zones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Speed bumps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Raised crossings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Stricter enforcement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Give-Way Junctions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Evaluate for potential upgrades to traffic lights.</a:t>
            </a:r>
          </a:p>
          <a:p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0E490-6A5D-28B7-A34B-BD19FA9921AF}"/>
              </a:ext>
            </a:extLst>
          </p:cNvPr>
          <p:cNvSpPr/>
          <p:nvPr/>
        </p:nvSpPr>
        <p:spPr>
          <a:xfrm>
            <a:off x="6116744" y="85969"/>
            <a:ext cx="5662081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Recommendations — Infrastructure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5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186C4-B7E4-E5E0-8AB4-75A200A5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D74D2-C25C-5B55-D4FF-53CFD90397AE}"/>
              </a:ext>
            </a:extLst>
          </p:cNvPr>
          <p:cNvSpPr/>
          <p:nvPr/>
        </p:nvSpPr>
        <p:spPr>
          <a:xfrm>
            <a:off x="2562830" y="882650"/>
            <a:ext cx="7066338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Recommendations — Policy &amp; Enforcement</a:t>
            </a:r>
            <a:br>
              <a:rPr lang="en-CA" sz="2800" b="1" dirty="0"/>
            </a:b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8CE5D6-C39B-F450-F2D6-FB22D71DA948}"/>
              </a:ext>
            </a:extLst>
          </p:cNvPr>
          <p:cNvSpPr/>
          <p:nvPr/>
        </p:nvSpPr>
        <p:spPr>
          <a:xfrm>
            <a:off x="7173685" y="2068284"/>
            <a:ext cx="4439079" cy="4519423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Data-Driven Enforcement</a:t>
            </a:r>
          </a:p>
          <a:p>
            <a:endParaRPr lang="en-CA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Prioritize known hotspots</a:t>
            </a:r>
          </a:p>
          <a:p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Coordinate with local councils and police for targeted operations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14491A-50D0-1E99-DBF8-735E7D4D21E0}"/>
              </a:ext>
            </a:extLst>
          </p:cNvPr>
          <p:cNvSpPr/>
          <p:nvPr/>
        </p:nvSpPr>
        <p:spPr>
          <a:xfrm>
            <a:off x="492152" y="2068285"/>
            <a:ext cx="6148134" cy="446314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Policy Actions</a:t>
            </a:r>
          </a:p>
          <a:p>
            <a:pPr algn="ctr"/>
            <a:endParaRPr lang="en-CA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Expand 30mph enforcement through cameras</a:t>
            </a:r>
          </a:p>
          <a:p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Mandate junction safety reviews in urban planning</a:t>
            </a:r>
          </a:p>
          <a:p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Schedule increased enforcement during peak accident times (Friday afternoons)</a:t>
            </a:r>
          </a:p>
        </p:txBody>
      </p:sp>
    </p:spTree>
    <p:extLst>
      <p:ext uri="{BB962C8B-B14F-4D97-AF65-F5344CB8AC3E}">
        <p14:creationId xmlns:p14="http://schemas.microsoft.com/office/powerpoint/2010/main" val="163347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1F910-01AC-3579-756F-D87CC4F8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C9A6CE-A14C-F61E-F58A-2C74EC7478DC}"/>
              </a:ext>
            </a:extLst>
          </p:cNvPr>
          <p:cNvSpPr/>
          <p:nvPr/>
        </p:nvSpPr>
        <p:spPr>
          <a:xfrm>
            <a:off x="2345953" y="792109"/>
            <a:ext cx="7593979" cy="623034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lvl="0" defTabSz="457200" fontAlgn="base"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Recommendations — Public Awareness</a:t>
            </a:r>
            <a:endParaRPr lang="en-US" sz="28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F46510-1FE0-F317-D91F-56974B322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62376"/>
              </p:ext>
            </p:extLst>
          </p:nvPr>
        </p:nvGraphicFramePr>
        <p:xfrm>
          <a:off x="674913" y="1890876"/>
          <a:ext cx="10936061" cy="48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326482-D9E6-3CC6-6A29-7CCB2DFC30A4}"/>
              </a:ext>
            </a:extLst>
          </p:cNvPr>
          <p:cNvSpPr/>
          <p:nvPr/>
        </p:nvSpPr>
        <p:spPr>
          <a:xfrm>
            <a:off x="3801458" y="1763485"/>
            <a:ext cx="4589084" cy="957943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Key Campaign Messages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25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313EA-C01D-3ACA-DA3C-5B4B24DDD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44A-B12D-64F9-DE58-B10042A6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b="1" dirty="0"/>
            </a:b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5878A5-4FE9-E74D-EA4A-D1840959D67C}"/>
              </a:ext>
            </a:extLst>
          </p:cNvPr>
          <p:cNvSpPr/>
          <p:nvPr/>
        </p:nvSpPr>
        <p:spPr>
          <a:xfrm>
            <a:off x="4646691" y="727860"/>
            <a:ext cx="2624966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28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 Conclusion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961E58-BA5E-7411-5746-8CF9BFF9EBF2}"/>
              </a:ext>
            </a:extLst>
          </p:cNvPr>
          <p:cNvSpPr/>
          <p:nvPr/>
        </p:nvSpPr>
        <p:spPr>
          <a:xfrm>
            <a:off x="1484592" y="2597422"/>
            <a:ext cx="9222816" cy="325473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"Safer Roads Require Smarter Data-Driven Action."</a:t>
            </a:r>
            <a:br>
              <a:rPr lang="en-CA" sz="3200" b="1" dirty="0"/>
            </a:br>
            <a:r>
              <a:rPr lang="en-CA" sz="3200" b="1" dirty="0"/>
              <a:t>Addressing hotspots through a combination of policy, infrastructure, and education will reduce accidents and save lives.</a:t>
            </a:r>
          </a:p>
        </p:txBody>
      </p:sp>
    </p:spTree>
    <p:extLst>
      <p:ext uri="{BB962C8B-B14F-4D97-AF65-F5344CB8AC3E}">
        <p14:creationId xmlns:p14="http://schemas.microsoft.com/office/powerpoint/2010/main" val="29310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69CD22-5A25-07BD-9998-ECCE4DF588E1}"/>
              </a:ext>
            </a:extLst>
          </p:cNvPr>
          <p:cNvSpPr/>
          <p:nvPr/>
        </p:nvSpPr>
        <p:spPr>
          <a:xfrm>
            <a:off x="1001485" y="2198913"/>
            <a:ext cx="5625193" cy="3309257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perspectiveHeroicExtremeRightFacing"/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48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Thank you</a:t>
            </a:r>
            <a:endParaRPr lang="en-CA" sz="4800" b="1" dirty="0">
              <a:solidFill>
                <a:srgbClr val="7030A0"/>
              </a:solidFill>
            </a:endParaRPr>
          </a:p>
        </p:txBody>
      </p:sp>
      <p:pic>
        <p:nvPicPr>
          <p:cNvPr id="10" name="Content Placeholder 9" descr="Two cars on a road&#10;&#10;AI-generated content may be incorrect.">
            <a:extLst>
              <a:ext uri="{FF2B5EF4-FFF2-40B4-BE49-F238E27FC236}">
                <a16:creationId xmlns:a16="http://schemas.microsoft.com/office/drawing/2014/main" id="{C9291F51-6688-6FCC-D30A-50DB7478E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746" y="649923"/>
            <a:ext cx="6221254" cy="6221254"/>
          </a:xfrm>
        </p:spPr>
      </p:pic>
    </p:spTree>
    <p:extLst>
      <p:ext uri="{BB962C8B-B14F-4D97-AF65-F5344CB8AC3E}">
        <p14:creationId xmlns:p14="http://schemas.microsoft.com/office/powerpoint/2010/main" val="348925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DB49-0B27-8743-0995-6DC20E1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19815"/>
          </a:xfr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Reducing Road Accidents</a:t>
            </a:r>
            <a:br>
              <a:rPr lang="en-CA" b="1" dirty="0"/>
            </a:br>
            <a:r>
              <a:rPr lang="en-CA" b="1" dirty="0"/>
              <a:t> Analysis of Hotspots and Safety Recommendations</a:t>
            </a:r>
            <a:endParaRPr lang="en-CA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F83DA2-5DD4-CE6B-DE3B-241793C971F2}"/>
              </a:ext>
            </a:extLst>
          </p:cNvPr>
          <p:cNvSpPr txBox="1">
            <a:spLocks/>
          </p:cNvSpPr>
          <p:nvPr/>
        </p:nvSpPr>
        <p:spPr>
          <a:xfrm>
            <a:off x="581192" y="3199003"/>
            <a:ext cx="11029616" cy="761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clean, analyze, and visualize road accident data using Excel</a:t>
            </a:r>
            <a:endParaRPr lang="en-CA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ACF09B-54FF-3BD5-758E-FC9895C94CFF}"/>
              </a:ext>
            </a:extLst>
          </p:cNvPr>
          <p:cNvSpPr txBox="1">
            <a:spLocks/>
          </p:cNvSpPr>
          <p:nvPr/>
        </p:nvSpPr>
        <p:spPr>
          <a:xfrm>
            <a:off x="581193" y="3966633"/>
            <a:ext cx="11029612" cy="76156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uncover insights from raw accident datasets through statistical analysis and interactive dashboards</a:t>
            </a:r>
            <a:endParaRPr lang="en-CA" sz="18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4F9240-C4A3-327D-CB80-83C0138A1840}"/>
              </a:ext>
            </a:extLst>
          </p:cNvPr>
          <p:cNvSpPr txBox="1">
            <a:spLocks/>
          </p:cNvSpPr>
          <p:nvPr/>
        </p:nvSpPr>
        <p:spPr>
          <a:xfrm>
            <a:off x="581191" y="4734264"/>
            <a:ext cx="11029616" cy="69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identify key risk factors influencing accident severity.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endParaRPr lang="en-CA" sz="1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DB1C18-4093-3C20-948F-BF195EB977C8}"/>
              </a:ext>
            </a:extLst>
          </p:cNvPr>
          <p:cNvSpPr txBox="1">
            <a:spLocks/>
          </p:cNvSpPr>
          <p:nvPr/>
        </p:nvSpPr>
        <p:spPr>
          <a:xfrm>
            <a:off x="581191" y="5426503"/>
            <a:ext cx="11029616" cy="76156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deliver data-driven recommendations for enhancing road safety policies and infrastructure.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endParaRPr lang="en-CA" sz="1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2F95F6-15EA-6B1E-8BA1-8C2764C3A90D}"/>
              </a:ext>
            </a:extLst>
          </p:cNvPr>
          <p:cNvSpPr/>
          <p:nvPr/>
        </p:nvSpPr>
        <p:spPr>
          <a:xfrm>
            <a:off x="3950005" y="1788846"/>
            <a:ext cx="4291988" cy="1023309"/>
          </a:xfrm>
          <a:prstGeom prst="roundRect">
            <a:avLst/>
          </a:prstGeom>
          <a:ln>
            <a:solidFill>
              <a:srgbClr val="7030A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7030A0"/>
                </a:solidFill>
                <a:latin typeface="Arial" panose="020B0604020202020204" pitchFamily="34" charset="0"/>
              </a:rPr>
              <a:t>PROJECT OBJECTIVE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8E6D93-C0C5-F8EC-1643-C4A7B53B2A6D}"/>
              </a:ext>
            </a:extLst>
          </p:cNvPr>
          <p:cNvSpPr/>
          <p:nvPr/>
        </p:nvSpPr>
        <p:spPr>
          <a:xfrm>
            <a:off x="1518556" y="2866586"/>
            <a:ext cx="9154886" cy="210818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However, accident data is often unstructured, making it hard for authorities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Understand key risk factors.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Prioritize interventions.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Identify accident hotspots.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5E9512-5FAB-9377-05A8-EF5868A95CF9}"/>
              </a:ext>
            </a:extLst>
          </p:cNvPr>
          <p:cNvSpPr/>
          <p:nvPr/>
        </p:nvSpPr>
        <p:spPr>
          <a:xfrm>
            <a:off x="1817914" y="5292279"/>
            <a:ext cx="8556171" cy="1217377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There is an urgent need for a systematic, visual, and statistical approach to analyze these accidents and recommend actionable improvements.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AE9E9E-C8DB-7092-C551-A00086361CAB}"/>
              </a:ext>
            </a:extLst>
          </p:cNvPr>
          <p:cNvSpPr/>
          <p:nvPr/>
        </p:nvSpPr>
        <p:spPr>
          <a:xfrm>
            <a:off x="1817914" y="2026563"/>
            <a:ext cx="8556170" cy="52251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Road accidents continue to pose a serious public safety threat.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C68633-8D9D-1397-15AE-0F5A73E2EED0}"/>
              </a:ext>
            </a:extLst>
          </p:cNvPr>
          <p:cNvSpPr/>
          <p:nvPr/>
        </p:nvSpPr>
        <p:spPr>
          <a:xfrm>
            <a:off x="3950005" y="685747"/>
            <a:ext cx="4291988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28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The Problem at Hand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0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7A0405-D19C-4612-FE33-20BD036D3438}"/>
              </a:ext>
            </a:extLst>
          </p:cNvPr>
          <p:cNvSpPr/>
          <p:nvPr/>
        </p:nvSpPr>
        <p:spPr>
          <a:xfrm>
            <a:off x="287278" y="1835177"/>
            <a:ext cx="8932922" cy="65409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Road traffic accidents are widespread, influenced by factors like road condition, speed, light, and weather. Data exists but is unstructured and underutilized.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621351-0B1F-C8D8-085F-4309B165BDEB}"/>
              </a:ext>
            </a:extLst>
          </p:cNvPr>
          <p:cNvSpPr/>
          <p:nvPr/>
        </p:nvSpPr>
        <p:spPr>
          <a:xfrm>
            <a:off x="2732314" y="2791317"/>
            <a:ext cx="9165773" cy="65409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We used statistical tools and data visualization to derive meaningful insights from the accident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D400D7-2828-5D62-3A86-AF9FBE42DEE9}"/>
              </a:ext>
            </a:extLst>
          </p:cNvPr>
          <p:cNvSpPr/>
          <p:nvPr/>
        </p:nvSpPr>
        <p:spPr>
          <a:xfrm>
            <a:off x="287278" y="3747457"/>
            <a:ext cx="8932922" cy="124254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- We cleaned and standardized data from Excel for 2021-2022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2000" dirty="0"/>
          </a:p>
          <a:p>
            <a:r>
              <a:rPr lang="en-US" sz="2000" dirty="0"/>
              <a:t>- We performed statistical analysis (mean, median, standard deviation)</a:t>
            </a:r>
          </a:p>
          <a:p>
            <a:r>
              <a:rPr lang="en-US" sz="2000" dirty="0"/>
              <a:t>- We built an interactive dashboard with filters and charts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A21CAB-54F4-965E-FC95-DE673D70F472}"/>
              </a:ext>
            </a:extLst>
          </p:cNvPr>
          <p:cNvSpPr/>
          <p:nvPr/>
        </p:nvSpPr>
        <p:spPr>
          <a:xfrm>
            <a:off x="2732314" y="5294490"/>
            <a:ext cx="9165773" cy="124254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- Clear understanding of accident patterns.</a:t>
            </a:r>
          </a:p>
          <a:p>
            <a:r>
              <a:rPr lang="en-US" sz="2000" dirty="0"/>
              <a:t>- Identified key contributors to accident severity.</a:t>
            </a:r>
          </a:p>
          <a:p>
            <a:r>
              <a:rPr lang="en-US" sz="2000" dirty="0"/>
              <a:t>- Provided strategic recommendations for policy and infrastructure enhancements.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F42E65-30E5-79B3-EF32-670D466C558B}"/>
              </a:ext>
            </a:extLst>
          </p:cNvPr>
          <p:cNvSpPr/>
          <p:nvPr/>
        </p:nvSpPr>
        <p:spPr>
          <a:xfrm>
            <a:off x="3906462" y="626971"/>
            <a:ext cx="4379075" cy="76901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b="1" dirty="0">
                <a:solidFill>
                  <a:srgbClr val="7030A0"/>
                </a:solidFill>
              </a:rPr>
              <a:t>OUR ANALYTICAL JOURNEY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10933777-D655-7E0E-D459-8EB33C6D966D}"/>
              </a:ext>
            </a:extLst>
          </p:cNvPr>
          <p:cNvSpPr/>
          <p:nvPr/>
        </p:nvSpPr>
        <p:spPr>
          <a:xfrm>
            <a:off x="845769" y="4623268"/>
            <a:ext cx="3722915" cy="1810187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Better Road Safety Policies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Supports design of smarter, safer road networks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C1317D5-3E4B-6162-3F94-25A5DF7A1B31}"/>
              </a:ext>
            </a:extLst>
          </p:cNvPr>
          <p:cNvSpPr/>
          <p:nvPr/>
        </p:nvSpPr>
        <p:spPr>
          <a:xfrm flipH="1">
            <a:off x="7623317" y="4623269"/>
            <a:ext cx="3722916" cy="1810188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Optimized Resource Allocation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Targets high-risk areas for more efficient funding and efforts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54121C5-ADD1-007A-966C-5D497B1CB7D8}"/>
              </a:ext>
            </a:extLst>
          </p:cNvPr>
          <p:cNvSpPr/>
          <p:nvPr/>
        </p:nvSpPr>
        <p:spPr>
          <a:xfrm flipV="1">
            <a:off x="796786" y="1069105"/>
            <a:ext cx="3722910" cy="1676401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37043-7A42-719F-7BD8-499D5C5F54BD}"/>
              </a:ext>
            </a:extLst>
          </p:cNvPr>
          <p:cNvSpPr txBox="1"/>
          <p:nvPr/>
        </p:nvSpPr>
        <p:spPr>
          <a:xfrm>
            <a:off x="876300" y="1210621"/>
            <a:ext cx="3534539" cy="14465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Data-Driven Decision Making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Helps authorities make evidence-based interventions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E05FCCDA-2A0D-E51B-6DCF-69323B6A1EA5}"/>
              </a:ext>
            </a:extLst>
          </p:cNvPr>
          <p:cNvSpPr/>
          <p:nvPr/>
        </p:nvSpPr>
        <p:spPr>
          <a:xfrm flipH="1" flipV="1">
            <a:off x="7623316" y="1034141"/>
            <a:ext cx="3722917" cy="1676401"/>
          </a:xfrm>
          <a:prstGeom prst="snip1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54528-04F6-3EC2-2A4A-DBCB20809FC7}"/>
              </a:ext>
            </a:extLst>
          </p:cNvPr>
          <p:cNvSpPr txBox="1"/>
          <p:nvPr/>
        </p:nvSpPr>
        <p:spPr>
          <a:xfrm>
            <a:off x="7623316" y="1210621"/>
            <a:ext cx="35345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Addressing Safety Challenges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Uncovers critical patterns behind accident severity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885180-E96C-F2ED-6E61-7D5E347EF6C8}"/>
              </a:ext>
            </a:extLst>
          </p:cNvPr>
          <p:cNvSpPr/>
          <p:nvPr/>
        </p:nvSpPr>
        <p:spPr>
          <a:xfrm>
            <a:off x="3721405" y="3187155"/>
            <a:ext cx="4291988" cy="960304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32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Why This Project Matters</a:t>
            </a:r>
            <a:endParaRPr lang="en-CA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166546-DAB1-36B7-0ED0-6012F37E5C26}"/>
              </a:ext>
            </a:extLst>
          </p:cNvPr>
          <p:cNvSpPr/>
          <p:nvPr/>
        </p:nvSpPr>
        <p:spPr>
          <a:xfrm>
            <a:off x="4380742" y="704917"/>
            <a:ext cx="3430509" cy="80559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CA" sz="2800" b="0" i="0" u="none" strike="noStrike" kern="1200" cap="all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Franklin Gothic Demi" panose="020B0502020104020203"/>
                <a:ea typeface="+mj-ea"/>
                <a:cs typeface="+mj-cs"/>
              </a:rPr>
              <a:t>Key Finding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5CBECC-C7B3-D371-9C64-EF86507D95E2}"/>
              </a:ext>
            </a:extLst>
          </p:cNvPr>
          <p:cNvSpPr/>
          <p:nvPr/>
        </p:nvSpPr>
        <p:spPr>
          <a:xfrm>
            <a:off x="6813699" y="1784937"/>
            <a:ext cx="4823129" cy="1092934"/>
          </a:xfrm>
          <a:prstGeom prst="roundRect">
            <a:avLst/>
          </a:prstGeom>
          <a:solidFill>
            <a:srgbClr val="79DC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Total Casualties (2021-2022)</a:t>
            </a:r>
            <a:r>
              <a:rPr lang="en-CA" sz="2800" dirty="0"/>
              <a:t> 417,900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FB05E-1DAC-1F8C-3D0C-3D9B9EBBB191}"/>
              </a:ext>
            </a:extLst>
          </p:cNvPr>
          <p:cNvSpPr/>
          <p:nvPr/>
        </p:nvSpPr>
        <p:spPr>
          <a:xfrm>
            <a:off x="420350" y="1787318"/>
            <a:ext cx="4651219" cy="1092934"/>
          </a:xfrm>
          <a:prstGeom prst="roundRect">
            <a:avLst/>
          </a:prstGeom>
          <a:solidFill>
            <a:srgbClr val="79DC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Total Accidents (2021-2022)</a:t>
            </a:r>
            <a:r>
              <a:rPr lang="en-CA" sz="2800" dirty="0"/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dirty="0"/>
              <a:t>308,000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C47084-B387-B3CC-998A-5EAE875BA195}"/>
              </a:ext>
            </a:extLst>
          </p:cNvPr>
          <p:cNvSpPr/>
          <p:nvPr/>
        </p:nvSpPr>
        <p:spPr>
          <a:xfrm>
            <a:off x="2465988" y="3130524"/>
            <a:ext cx="6955219" cy="12183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There was an 11% decrease in both accident and vehicles from 2021 to 2022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A99D43-A6E8-2F35-9FE4-7E247CADF12E}"/>
              </a:ext>
            </a:extLst>
          </p:cNvPr>
          <p:cNvSpPr/>
          <p:nvPr/>
        </p:nvSpPr>
        <p:spPr>
          <a:xfrm>
            <a:off x="420349" y="4793459"/>
            <a:ext cx="4651220" cy="18032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/>
              <a:t>Accidents are concentrated around urban roads, 30mph limits, and T-junctions.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518EAB-29FF-6381-79C4-25B953439CBE}"/>
              </a:ext>
            </a:extLst>
          </p:cNvPr>
          <p:cNvSpPr/>
          <p:nvPr/>
        </p:nvSpPr>
        <p:spPr>
          <a:xfrm>
            <a:off x="6813699" y="4793459"/>
            <a:ext cx="4823129" cy="18032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Birmingham records the highest number of casualties (8.6K)</a:t>
            </a:r>
            <a:r>
              <a:rPr lang="en-US" sz="2800" dirty="0"/>
              <a:t> among all local authorities.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1529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ar accident on the street&#10;&#10;AI-generated content may be incorrect.">
            <a:extLst>
              <a:ext uri="{FF2B5EF4-FFF2-40B4-BE49-F238E27FC236}">
                <a16:creationId xmlns:a16="http://schemas.microsoft.com/office/drawing/2014/main" id="{12956E6B-8FD2-B087-5058-9F8C667C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3514" b="3"/>
          <a:stretch>
            <a:fillRect/>
          </a:stretch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B94563-C145-4873-3FFA-FD3855691841}"/>
              </a:ext>
            </a:extLst>
          </p:cNvPr>
          <p:cNvSpPr/>
          <p:nvPr/>
        </p:nvSpPr>
        <p:spPr>
          <a:xfrm>
            <a:off x="2799720" y="649796"/>
            <a:ext cx="5150450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Key Accident Hotspots Identified</a:t>
            </a:r>
            <a:endParaRPr lang="en-CA" sz="2800" b="1" dirty="0">
              <a:solidFill>
                <a:srgbClr val="7030A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EE73F9-1A95-9908-096D-8140289BC95B}"/>
              </a:ext>
            </a:extLst>
          </p:cNvPr>
          <p:cNvSpPr/>
          <p:nvPr/>
        </p:nvSpPr>
        <p:spPr>
          <a:xfrm>
            <a:off x="180541" y="2472019"/>
            <a:ext cx="6755780" cy="1230085"/>
          </a:xfrm>
          <a:prstGeom prst="round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By Location Type</a:t>
            </a:r>
          </a:p>
          <a:p>
            <a:r>
              <a:rPr lang="en-CA" sz="2000" b="1" dirty="0"/>
              <a:t>Urban Areas:</a:t>
            </a:r>
            <a:r>
              <a:rPr lang="en-CA" sz="2000" dirty="0"/>
              <a:t> 198.5k accidents</a:t>
            </a:r>
          </a:p>
          <a:p>
            <a:r>
              <a:rPr lang="en-CA" sz="2000" b="1" dirty="0"/>
              <a:t>Rural Areas:</a:t>
            </a:r>
            <a:r>
              <a:rPr lang="en-CA" sz="2000" dirty="0"/>
              <a:t> 109.4k accidents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3EEE82-2894-A9CB-34DA-996FBDEADCB8}"/>
              </a:ext>
            </a:extLst>
          </p:cNvPr>
          <p:cNvSpPr/>
          <p:nvPr/>
        </p:nvSpPr>
        <p:spPr>
          <a:xfrm>
            <a:off x="180542" y="4932570"/>
            <a:ext cx="6755779" cy="1468230"/>
          </a:xfrm>
          <a:prstGeom prst="round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By Road Type</a:t>
            </a:r>
          </a:p>
          <a:p>
            <a:r>
              <a:rPr lang="en-CA" sz="2000" b="1" dirty="0"/>
              <a:t>Single Carriageways:</a:t>
            </a:r>
            <a:r>
              <a:rPr lang="en-CA" sz="2000" dirty="0"/>
              <a:t> 309.7k casualties (dominant hotspot)</a:t>
            </a:r>
          </a:p>
          <a:p>
            <a:r>
              <a:rPr lang="en-CA" sz="2000" b="1" dirty="0"/>
              <a:t>T-Junctions / Staggered Junctions:</a:t>
            </a:r>
            <a:r>
              <a:rPr lang="en-CA" sz="2000" dirty="0"/>
              <a:t> 96.7k accidents</a:t>
            </a:r>
          </a:p>
          <a:p>
            <a:r>
              <a:rPr lang="en-CA" sz="2000" b="1" dirty="0"/>
              <a:t>Give Way/Uncontrolled Junctions:</a:t>
            </a:r>
            <a:r>
              <a:rPr lang="en-CA" sz="2000" dirty="0"/>
              <a:t> 150k accidents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97635B-6ABE-13FE-209B-AC257468E60E}"/>
              </a:ext>
            </a:extLst>
          </p:cNvPr>
          <p:cNvSpPr/>
          <p:nvPr/>
        </p:nvSpPr>
        <p:spPr>
          <a:xfrm>
            <a:off x="1105828" y="3702104"/>
            <a:ext cx="6755779" cy="1230085"/>
          </a:xfrm>
          <a:prstGeom prst="roundRect">
            <a:avLst/>
          </a:prstGeom>
          <a:solidFill>
            <a:srgbClr val="79DCFF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/>
              <a:t>By Speed Limit</a:t>
            </a:r>
          </a:p>
          <a:p>
            <a:r>
              <a:rPr lang="en-CA" sz="2000" b="1" dirty="0"/>
              <a:t>30 mph Roads:</a:t>
            </a:r>
            <a:r>
              <a:rPr lang="en-CA" sz="2000" dirty="0"/>
              <a:t> 200k accidents</a:t>
            </a:r>
          </a:p>
        </p:txBody>
      </p:sp>
    </p:spTree>
    <p:extLst>
      <p:ext uri="{BB962C8B-B14F-4D97-AF65-F5344CB8AC3E}">
        <p14:creationId xmlns:p14="http://schemas.microsoft.com/office/powerpoint/2010/main" val="383058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9C6F4E-B37F-4564-859A-E453E5C3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C365DF-48BC-4BA2-85FE-997D0076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2C1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DB5CB-DE1E-8EDD-32BE-B69CA11D4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37"/>
            <a:ext cx="12192000" cy="646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F0F1C-E7F7-53E0-F822-7EDB1FC6B698}"/>
              </a:ext>
            </a:extLst>
          </p:cNvPr>
          <p:cNvSpPr/>
          <p:nvPr/>
        </p:nvSpPr>
        <p:spPr>
          <a:xfrm>
            <a:off x="359229" y="1698171"/>
            <a:ext cx="5171255" cy="5019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Time of Year / Week / Day</a:t>
            </a:r>
          </a:p>
          <a:p>
            <a:endParaRPr lang="en-CA" sz="2800" b="1" dirty="0"/>
          </a:p>
          <a:p>
            <a:r>
              <a:rPr lang="en-CA" sz="2400" b="1" dirty="0"/>
              <a:t>Month:</a:t>
            </a:r>
            <a:r>
              <a:rPr lang="en-CA" sz="2400" dirty="0"/>
              <a:t> November (Peak month - 29.1k accidents, 39.4k casualties)</a:t>
            </a:r>
          </a:p>
          <a:p>
            <a:endParaRPr lang="en-CA" sz="2400" dirty="0"/>
          </a:p>
          <a:p>
            <a:r>
              <a:rPr lang="en-CA" sz="2400" b="1" dirty="0"/>
              <a:t>Day:</a:t>
            </a:r>
            <a:r>
              <a:rPr lang="en-CA" sz="2400" dirty="0"/>
              <a:t> Friday (Highest frequency - 50.5k)</a:t>
            </a:r>
          </a:p>
          <a:p>
            <a:endParaRPr lang="en-CA" sz="2400" dirty="0"/>
          </a:p>
          <a:p>
            <a:r>
              <a:rPr lang="en-CA" sz="2400" b="1" dirty="0"/>
              <a:t>Time:</a:t>
            </a:r>
            <a:r>
              <a:rPr lang="en-CA" sz="2400" dirty="0"/>
              <a:t> 3 PM – 6 PM (Peak accident hours)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98556A-3444-90C8-056A-13DCAF0F6770}"/>
              </a:ext>
            </a:extLst>
          </p:cNvPr>
          <p:cNvSpPr/>
          <p:nvPr/>
        </p:nvSpPr>
        <p:spPr>
          <a:xfrm>
            <a:off x="6530888" y="1698171"/>
            <a:ext cx="5171255" cy="5019132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b="1" dirty="0"/>
              <a:t>Environmental Conditions</a:t>
            </a:r>
          </a:p>
          <a:p>
            <a:endParaRPr lang="en-CA" sz="2800" b="1" dirty="0"/>
          </a:p>
          <a:p>
            <a:r>
              <a:rPr lang="en-CA" sz="2400" b="1" dirty="0"/>
              <a:t>Road Conditions:</a:t>
            </a:r>
            <a:r>
              <a:rPr lang="en-CA" sz="2400" dirty="0"/>
              <a:t> Dry roads (209k accidents)</a:t>
            </a:r>
          </a:p>
          <a:p>
            <a:endParaRPr lang="en-CA" sz="2400" dirty="0"/>
          </a:p>
          <a:p>
            <a:r>
              <a:rPr lang="en-CA" sz="2400" b="1" dirty="0"/>
              <a:t>Light Conditions:</a:t>
            </a:r>
            <a:r>
              <a:rPr lang="en-CA" sz="2400" dirty="0"/>
              <a:t> Daylight (227.3k accidents)</a:t>
            </a:r>
          </a:p>
          <a:p>
            <a:endParaRPr lang="en-CA" sz="2400" dirty="0"/>
          </a:p>
          <a:p>
            <a:r>
              <a:rPr lang="en-CA" sz="2400" b="1" dirty="0"/>
              <a:t>Weather:</a:t>
            </a:r>
            <a:r>
              <a:rPr lang="en-CA" sz="2400" dirty="0"/>
              <a:t> Fine weather without high winds (244.5k accidents)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418A0E-90C6-7044-8862-1C106E58B440}"/>
              </a:ext>
            </a:extLst>
          </p:cNvPr>
          <p:cNvSpPr/>
          <p:nvPr/>
        </p:nvSpPr>
        <p:spPr>
          <a:xfrm>
            <a:off x="3259517" y="675821"/>
            <a:ext cx="5672966" cy="925340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A" sz="2800" b="1" dirty="0"/>
              <a:t> Time &amp; Environmental Risk Factors</a:t>
            </a:r>
            <a:endParaRPr lang="en-CA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64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3610</TotalTime>
  <Words>773</Words>
  <Application>Microsoft Office PowerPoint</Application>
  <PresentationFormat>Widescreen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Narrow</vt:lpstr>
      <vt:lpstr>Arial</vt:lpstr>
      <vt:lpstr>Franklin Gothic Book</vt:lpstr>
      <vt:lpstr>Franklin Gothic Demi</vt:lpstr>
      <vt:lpstr>Wingdings</vt:lpstr>
      <vt:lpstr>Wingdings 2</vt:lpstr>
      <vt:lpstr>DividendVTI</vt:lpstr>
      <vt:lpstr>PowerPoint Presentation</vt:lpstr>
      <vt:lpstr>Reducing Road Accidents  Analysis of Hotspots and Safety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Ifeoma Orajiaka</dc:creator>
  <cp:lastModifiedBy>Ifeoma Orajiaka</cp:lastModifiedBy>
  <cp:revision>7</cp:revision>
  <dcterms:created xsi:type="dcterms:W3CDTF">2025-07-21T02:13:39Z</dcterms:created>
  <dcterms:modified xsi:type="dcterms:W3CDTF">2025-09-19T00:40:11Z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