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>
        <p:scale>
          <a:sx n="100" d="100"/>
          <a:sy n="100" d="100"/>
        </p:scale>
        <p:origin x="49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Line #4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Base Elevation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'Line 4 '!$C$2:$C$13</c:f>
              <c:numCache>
                <c:formatCode>General</c:formatCode>
                <c:ptCount val="12"/>
                <c:pt idx="0">
                  <c:v>0</c:v>
                </c:pt>
                <c:pt idx="1">
                  <c:v>6.36</c:v>
                </c:pt>
                <c:pt idx="2">
                  <c:v>12.8</c:v>
                </c:pt>
                <c:pt idx="3">
                  <c:v>15.2</c:v>
                </c:pt>
                <c:pt idx="4">
                  <c:v>20.9</c:v>
                </c:pt>
                <c:pt idx="5">
                  <c:v>28.4</c:v>
                </c:pt>
                <c:pt idx="6">
                  <c:v>29.8</c:v>
                </c:pt>
                <c:pt idx="7">
                  <c:v>31.4</c:v>
                </c:pt>
                <c:pt idx="8">
                  <c:v>42</c:v>
                </c:pt>
                <c:pt idx="9">
                  <c:v>45.9</c:v>
                </c:pt>
                <c:pt idx="10">
                  <c:v>48.3</c:v>
                </c:pt>
                <c:pt idx="11">
                  <c:v>52.7</c:v>
                </c:pt>
              </c:numCache>
            </c:numRef>
          </c:xVal>
          <c:yVal>
            <c:numRef>
              <c:f>'Line 4 '!$D$2:$D$13</c:f>
              <c:numCache>
                <c:formatCode>General</c:formatCode>
                <c:ptCount val="12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04-45E9-BA65-CC744C35AD13}"/>
            </c:ext>
          </c:extLst>
        </c:ser>
        <c:ser>
          <c:idx val="1"/>
          <c:order val="1"/>
          <c:tx>
            <c:v>Bedrock Elevation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4 '!$C$2:$C$13</c:f>
              <c:numCache>
                <c:formatCode>General</c:formatCode>
                <c:ptCount val="12"/>
                <c:pt idx="0">
                  <c:v>0</c:v>
                </c:pt>
                <c:pt idx="1">
                  <c:v>6.36</c:v>
                </c:pt>
                <c:pt idx="2">
                  <c:v>12.8</c:v>
                </c:pt>
                <c:pt idx="3">
                  <c:v>15.2</c:v>
                </c:pt>
                <c:pt idx="4">
                  <c:v>20.9</c:v>
                </c:pt>
                <c:pt idx="5">
                  <c:v>28.4</c:v>
                </c:pt>
                <c:pt idx="6">
                  <c:v>29.8</c:v>
                </c:pt>
                <c:pt idx="7">
                  <c:v>31.4</c:v>
                </c:pt>
                <c:pt idx="8">
                  <c:v>42</c:v>
                </c:pt>
                <c:pt idx="9">
                  <c:v>45.9</c:v>
                </c:pt>
                <c:pt idx="10">
                  <c:v>48.3</c:v>
                </c:pt>
                <c:pt idx="11">
                  <c:v>52.7</c:v>
                </c:pt>
              </c:numCache>
            </c:numRef>
          </c:xVal>
          <c:yVal>
            <c:numRef>
              <c:f>'Line 4 '!$E$2:$E$13</c:f>
              <c:numCache>
                <c:formatCode>General</c:formatCode>
                <c:ptCount val="12"/>
                <c:pt idx="0">
                  <c:v>441</c:v>
                </c:pt>
                <c:pt idx="1">
                  <c:v>450</c:v>
                </c:pt>
                <c:pt idx="2">
                  <c:v>455</c:v>
                </c:pt>
                <c:pt idx="3">
                  <c:v>435</c:v>
                </c:pt>
                <c:pt idx="4">
                  <c:v>440</c:v>
                </c:pt>
                <c:pt idx="5">
                  <c:v>475</c:v>
                </c:pt>
                <c:pt idx="6">
                  <c:v>475</c:v>
                </c:pt>
                <c:pt idx="7">
                  <c:v>489</c:v>
                </c:pt>
                <c:pt idx="8">
                  <c:v>585</c:v>
                </c:pt>
                <c:pt idx="9">
                  <c:v>627</c:v>
                </c:pt>
                <c:pt idx="10">
                  <c:v>642</c:v>
                </c:pt>
                <c:pt idx="11">
                  <c:v>613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04-45E9-BA65-CC744C35AD13}"/>
            </c:ext>
          </c:extLst>
        </c:ser>
        <c:ser>
          <c:idx val="2"/>
          <c:order val="2"/>
          <c:tx>
            <c:v>Surface Elvation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'Line 4 '!$C$2:$C$13</c:f>
              <c:numCache>
                <c:formatCode>General</c:formatCode>
                <c:ptCount val="12"/>
                <c:pt idx="0">
                  <c:v>0</c:v>
                </c:pt>
                <c:pt idx="1">
                  <c:v>6.36</c:v>
                </c:pt>
                <c:pt idx="2">
                  <c:v>12.8</c:v>
                </c:pt>
                <c:pt idx="3">
                  <c:v>15.2</c:v>
                </c:pt>
                <c:pt idx="4">
                  <c:v>20.9</c:v>
                </c:pt>
                <c:pt idx="5">
                  <c:v>28.4</c:v>
                </c:pt>
                <c:pt idx="6">
                  <c:v>29.8</c:v>
                </c:pt>
                <c:pt idx="7">
                  <c:v>31.4</c:v>
                </c:pt>
                <c:pt idx="8">
                  <c:v>42</c:v>
                </c:pt>
                <c:pt idx="9">
                  <c:v>45.9</c:v>
                </c:pt>
                <c:pt idx="10">
                  <c:v>48.3</c:v>
                </c:pt>
                <c:pt idx="11">
                  <c:v>52.7</c:v>
                </c:pt>
              </c:numCache>
            </c:numRef>
          </c:xVal>
          <c:yVal>
            <c:numRef>
              <c:f>'Line 4 '!$F$2:$F$13</c:f>
              <c:numCache>
                <c:formatCode>General</c:formatCode>
                <c:ptCount val="12"/>
                <c:pt idx="0">
                  <c:v>582</c:v>
                </c:pt>
                <c:pt idx="1">
                  <c:v>597</c:v>
                </c:pt>
                <c:pt idx="2">
                  <c:v>623</c:v>
                </c:pt>
                <c:pt idx="3">
                  <c:v>615</c:v>
                </c:pt>
                <c:pt idx="4">
                  <c:v>620</c:v>
                </c:pt>
                <c:pt idx="5">
                  <c:v>655</c:v>
                </c:pt>
                <c:pt idx="6">
                  <c:v>659</c:v>
                </c:pt>
                <c:pt idx="7">
                  <c:v>659</c:v>
                </c:pt>
                <c:pt idx="8">
                  <c:v>725</c:v>
                </c:pt>
                <c:pt idx="9">
                  <c:v>817</c:v>
                </c:pt>
                <c:pt idx="10">
                  <c:v>872</c:v>
                </c:pt>
                <c:pt idx="11">
                  <c:v>970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604-45E9-BA65-CC744C35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67887"/>
        <c:axId val="144129711"/>
      </c:scatterChart>
      <c:valAx>
        <c:axId val="18767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[miles]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29711"/>
        <c:crosses val="autoZero"/>
        <c:crossBetween val="midCat"/>
        <c:majorUnit val="5"/>
      </c:valAx>
      <c:valAx>
        <c:axId val="144129711"/>
        <c:scaling>
          <c:orientation val="minMax"/>
          <c:min val="3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Elevation ( [Ft]aboveSL)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78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Line #</a:t>
            </a:r>
            <a:r>
              <a:rPr lang="en-US" baseline="0"/>
              <a:t> 1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9608736148943"/>
          <c:y val="0.21827357237715805"/>
          <c:w val="0.86881847342893448"/>
          <c:h val="0.5671006263659274"/>
        </c:manualLayout>
      </c:layout>
      <c:scatterChart>
        <c:scatterStyle val="smoothMarker"/>
        <c:varyColors val="0"/>
        <c:ser>
          <c:idx val="4"/>
          <c:order val="0"/>
          <c:marker>
            <c:symbol val="none"/>
          </c:marker>
          <c:xVal>
            <c:numRef>
              <c:f>'Line 4 '!$C$17:$C$29</c:f>
              <c:numCache>
                <c:formatCode>General</c:formatCode>
                <c:ptCount val="13"/>
                <c:pt idx="0">
                  <c:v>0</c:v>
                </c:pt>
                <c:pt idx="1">
                  <c:v>3.4</c:v>
                </c:pt>
                <c:pt idx="2">
                  <c:v>4.5</c:v>
                </c:pt>
                <c:pt idx="3">
                  <c:v>6.25</c:v>
                </c:pt>
                <c:pt idx="4">
                  <c:v>7.5</c:v>
                </c:pt>
                <c:pt idx="5">
                  <c:v>11.6</c:v>
                </c:pt>
                <c:pt idx="6">
                  <c:v>12.9</c:v>
                </c:pt>
                <c:pt idx="7">
                  <c:v>14.3</c:v>
                </c:pt>
                <c:pt idx="8">
                  <c:v>15.9</c:v>
                </c:pt>
                <c:pt idx="9">
                  <c:v>18.7</c:v>
                </c:pt>
                <c:pt idx="10">
                  <c:v>21.2</c:v>
                </c:pt>
                <c:pt idx="11">
                  <c:v>26.6</c:v>
                </c:pt>
                <c:pt idx="12">
                  <c:v>29.7</c:v>
                </c:pt>
              </c:numCache>
            </c:numRef>
          </c:xVal>
          <c:yVal>
            <c:numRef>
              <c:f>'Line 4 '!$E$17:$E$29</c:f>
              <c:numCache>
                <c:formatCode>General</c:formatCode>
                <c:ptCount val="13"/>
                <c:pt idx="0">
                  <c:v>646</c:v>
                </c:pt>
                <c:pt idx="1">
                  <c:v>583</c:v>
                </c:pt>
                <c:pt idx="2">
                  <c:v>551</c:v>
                </c:pt>
                <c:pt idx="3">
                  <c:v>450</c:v>
                </c:pt>
                <c:pt idx="4">
                  <c:v>450</c:v>
                </c:pt>
                <c:pt idx="5">
                  <c:v>521</c:v>
                </c:pt>
                <c:pt idx="6">
                  <c:v>523</c:v>
                </c:pt>
                <c:pt idx="7">
                  <c:v>515</c:v>
                </c:pt>
                <c:pt idx="8">
                  <c:v>519</c:v>
                </c:pt>
                <c:pt idx="9">
                  <c:v>479</c:v>
                </c:pt>
                <c:pt idx="10">
                  <c:v>503</c:v>
                </c:pt>
                <c:pt idx="11">
                  <c:v>666</c:v>
                </c:pt>
                <c:pt idx="12">
                  <c:v>657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6E-4F99-A3BE-B313A0D9F2EA}"/>
            </c:ext>
          </c:extLst>
        </c:ser>
        <c:ser>
          <c:idx val="0"/>
          <c:order val="1"/>
          <c:marker>
            <c:symbol val="none"/>
          </c:marker>
          <c:xVal>
            <c:numRef>
              <c:f>'Line 4 '!$C$17:$C$29</c:f>
              <c:numCache>
                <c:formatCode>General</c:formatCode>
                <c:ptCount val="13"/>
                <c:pt idx="0">
                  <c:v>0</c:v>
                </c:pt>
                <c:pt idx="1">
                  <c:v>3.4</c:v>
                </c:pt>
                <c:pt idx="2">
                  <c:v>4.5</c:v>
                </c:pt>
                <c:pt idx="3">
                  <c:v>6.25</c:v>
                </c:pt>
                <c:pt idx="4">
                  <c:v>7.5</c:v>
                </c:pt>
                <c:pt idx="5">
                  <c:v>11.6</c:v>
                </c:pt>
                <c:pt idx="6">
                  <c:v>12.9</c:v>
                </c:pt>
                <c:pt idx="7">
                  <c:v>14.3</c:v>
                </c:pt>
                <c:pt idx="8">
                  <c:v>15.9</c:v>
                </c:pt>
                <c:pt idx="9">
                  <c:v>18.7</c:v>
                </c:pt>
                <c:pt idx="10">
                  <c:v>21.2</c:v>
                </c:pt>
                <c:pt idx="11">
                  <c:v>26.6</c:v>
                </c:pt>
                <c:pt idx="12">
                  <c:v>29.7</c:v>
                </c:pt>
              </c:numCache>
            </c:numRef>
          </c:xVal>
          <c:yVal>
            <c:numRef>
              <c:f>'Line 4 '!$D$17:$D$29</c:f>
              <c:numCache>
                <c:formatCode>General</c:formatCode>
                <c:ptCount val="13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56E-4F99-A3BE-B313A0D9F2EA}"/>
            </c:ext>
          </c:extLst>
        </c:ser>
        <c:ser>
          <c:idx val="1"/>
          <c:order val="2"/>
          <c:marker>
            <c:symbol val="none"/>
          </c:marker>
          <c:xVal>
            <c:numRef>
              <c:f>'Line 4 '!$C$17:$C$29</c:f>
              <c:numCache>
                <c:formatCode>General</c:formatCode>
                <c:ptCount val="13"/>
                <c:pt idx="0">
                  <c:v>0</c:v>
                </c:pt>
                <c:pt idx="1">
                  <c:v>3.4</c:v>
                </c:pt>
                <c:pt idx="2">
                  <c:v>4.5</c:v>
                </c:pt>
                <c:pt idx="3">
                  <c:v>6.25</c:v>
                </c:pt>
                <c:pt idx="4">
                  <c:v>7.5</c:v>
                </c:pt>
                <c:pt idx="5">
                  <c:v>11.6</c:v>
                </c:pt>
                <c:pt idx="6">
                  <c:v>12.9</c:v>
                </c:pt>
                <c:pt idx="7">
                  <c:v>14.3</c:v>
                </c:pt>
                <c:pt idx="8">
                  <c:v>15.9</c:v>
                </c:pt>
                <c:pt idx="9">
                  <c:v>18.7</c:v>
                </c:pt>
                <c:pt idx="10">
                  <c:v>21.2</c:v>
                </c:pt>
                <c:pt idx="11">
                  <c:v>26.6</c:v>
                </c:pt>
                <c:pt idx="12">
                  <c:v>29.7</c:v>
                </c:pt>
              </c:numCache>
            </c:numRef>
          </c:xVal>
          <c:yVal>
            <c:numRef>
              <c:f>'Line 4 '!$E$17:$E$29</c:f>
              <c:numCache>
                <c:formatCode>General</c:formatCode>
                <c:ptCount val="13"/>
                <c:pt idx="0">
                  <c:v>646</c:v>
                </c:pt>
                <c:pt idx="1">
                  <c:v>583</c:v>
                </c:pt>
                <c:pt idx="2">
                  <c:v>551</c:v>
                </c:pt>
                <c:pt idx="3">
                  <c:v>450</c:v>
                </c:pt>
                <c:pt idx="4">
                  <c:v>450</c:v>
                </c:pt>
                <c:pt idx="5">
                  <c:v>521</c:v>
                </c:pt>
                <c:pt idx="6">
                  <c:v>523</c:v>
                </c:pt>
                <c:pt idx="7">
                  <c:v>515</c:v>
                </c:pt>
                <c:pt idx="8">
                  <c:v>519</c:v>
                </c:pt>
                <c:pt idx="9">
                  <c:v>479</c:v>
                </c:pt>
                <c:pt idx="10">
                  <c:v>503</c:v>
                </c:pt>
                <c:pt idx="11">
                  <c:v>666</c:v>
                </c:pt>
                <c:pt idx="12">
                  <c:v>657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56E-4F99-A3BE-B313A0D9F2EA}"/>
            </c:ext>
          </c:extLst>
        </c:ser>
        <c:ser>
          <c:idx val="2"/>
          <c:order val="3"/>
          <c:marker>
            <c:symbol val="none"/>
          </c:marker>
          <c:xVal>
            <c:numRef>
              <c:f>'Line 4 '!$C$17:$C$29</c:f>
              <c:numCache>
                <c:formatCode>General</c:formatCode>
                <c:ptCount val="13"/>
                <c:pt idx="0">
                  <c:v>0</c:v>
                </c:pt>
                <c:pt idx="1">
                  <c:v>3.4</c:v>
                </c:pt>
                <c:pt idx="2">
                  <c:v>4.5</c:v>
                </c:pt>
                <c:pt idx="3">
                  <c:v>6.25</c:v>
                </c:pt>
                <c:pt idx="4">
                  <c:v>7.5</c:v>
                </c:pt>
                <c:pt idx="5">
                  <c:v>11.6</c:v>
                </c:pt>
                <c:pt idx="6">
                  <c:v>12.9</c:v>
                </c:pt>
                <c:pt idx="7">
                  <c:v>14.3</c:v>
                </c:pt>
                <c:pt idx="8">
                  <c:v>15.9</c:v>
                </c:pt>
                <c:pt idx="9">
                  <c:v>18.7</c:v>
                </c:pt>
                <c:pt idx="10">
                  <c:v>21.2</c:v>
                </c:pt>
                <c:pt idx="11">
                  <c:v>26.6</c:v>
                </c:pt>
                <c:pt idx="12">
                  <c:v>29.7</c:v>
                </c:pt>
              </c:numCache>
            </c:numRef>
          </c:xVal>
          <c:yVal>
            <c:numRef>
              <c:f>'Line 4 '!$F$17:$F$29</c:f>
              <c:numCache>
                <c:formatCode>General</c:formatCode>
                <c:ptCount val="13"/>
                <c:pt idx="0">
                  <c:v>666</c:v>
                </c:pt>
                <c:pt idx="1">
                  <c:v>655</c:v>
                </c:pt>
                <c:pt idx="2">
                  <c:v>621</c:v>
                </c:pt>
                <c:pt idx="3">
                  <c:v>596</c:v>
                </c:pt>
                <c:pt idx="4">
                  <c:v>597</c:v>
                </c:pt>
                <c:pt idx="5">
                  <c:v>638</c:v>
                </c:pt>
                <c:pt idx="6">
                  <c:v>618</c:v>
                </c:pt>
                <c:pt idx="7">
                  <c:v>612</c:v>
                </c:pt>
                <c:pt idx="8">
                  <c:v>605</c:v>
                </c:pt>
                <c:pt idx="9">
                  <c:v>604</c:v>
                </c:pt>
                <c:pt idx="10">
                  <c:v>607</c:v>
                </c:pt>
                <c:pt idx="11">
                  <c:v>692</c:v>
                </c:pt>
                <c:pt idx="12">
                  <c:v>676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56E-4F99-A3BE-B313A0D9F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67887"/>
        <c:axId val="144129711"/>
      </c:scatterChart>
      <c:valAx>
        <c:axId val="18767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[miles]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29711"/>
        <c:crosses val="autoZero"/>
        <c:crossBetween val="midCat"/>
      </c:valAx>
      <c:valAx>
        <c:axId val="144129711"/>
        <c:scaling>
          <c:orientation val="minMax"/>
          <c:min val="3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Elevation ( [Ft]aboveSL)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788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0.2088</cdr:x>
      <cdr:y>0.57314</cdr:y>
    </cdr:from>
    <cdr:to>
      <cdr:x>0.62798</cdr:x>
      <cdr:y>0.68012</cdr:y>
    </cdr:to>
    <cdr:sp macro="" textlink="">
      <cdr:nvSpPr>
        <cdr:cNvPr id="2" name="Freeform: Shape 1">
          <a:extLst xmlns:a="http://schemas.openxmlformats.org/drawingml/2006/main">
            <a:ext uri="{FF2B5EF4-FFF2-40B4-BE49-F238E27FC236}">
              <a16:creationId xmlns:a16="http://schemas.microsoft.com/office/drawing/2014/main" id="{67FB1C1C-4996-4129-A826-2AD93EAACDC7}"/>
            </a:ext>
          </a:extLst>
        </cdr:cNvPr>
        <cdr:cNvSpPr/>
      </cdr:nvSpPr>
      <cdr:spPr>
        <a:xfrm xmlns:a="http://schemas.openxmlformats.org/drawingml/2006/main">
          <a:off x="1857574" y="3128083"/>
          <a:ext cx="3729162" cy="583904"/>
        </a:xfrm>
        <a:custGeom xmlns:a="http://schemas.openxmlformats.org/drawingml/2006/main">
          <a:avLst/>
          <a:gdLst>
            <a:gd name="connsiteX0" fmla="*/ 0 w 3085106"/>
            <a:gd name="connsiteY0" fmla="*/ 500933 h 556592"/>
            <a:gd name="connsiteX1" fmla="*/ 182880 w 3085106"/>
            <a:gd name="connsiteY1" fmla="*/ 413468 h 556592"/>
            <a:gd name="connsiteX2" fmla="*/ 477078 w 3085106"/>
            <a:gd name="connsiteY2" fmla="*/ 333955 h 556592"/>
            <a:gd name="connsiteX3" fmla="*/ 739472 w 3085106"/>
            <a:gd name="connsiteY3" fmla="*/ 381663 h 556592"/>
            <a:gd name="connsiteX4" fmla="*/ 1192696 w 3085106"/>
            <a:gd name="connsiteY4" fmla="*/ 349858 h 556592"/>
            <a:gd name="connsiteX5" fmla="*/ 1502797 w 3085106"/>
            <a:gd name="connsiteY5" fmla="*/ 326004 h 556592"/>
            <a:gd name="connsiteX6" fmla="*/ 1900362 w 3085106"/>
            <a:gd name="connsiteY6" fmla="*/ 310101 h 556592"/>
            <a:gd name="connsiteX7" fmla="*/ 2210463 w 3085106"/>
            <a:gd name="connsiteY7" fmla="*/ 222637 h 556592"/>
            <a:gd name="connsiteX8" fmla="*/ 2886324 w 3085106"/>
            <a:gd name="connsiteY8" fmla="*/ 55660 h 556592"/>
            <a:gd name="connsiteX9" fmla="*/ 3061252 w 3085106"/>
            <a:gd name="connsiteY9" fmla="*/ 0 h 556592"/>
            <a:gd name="connsiteX10" fmla="*/ 3085106 w 3085106"/>
            <a:gd name="connsiteY10" fmla="*/ 286247 h 556592"/>
            <a:gd name="connsiteX11" fmla="*/ 2743200 w 3085106"/>
            <a:gd name="connsiteY11" fmla="*/ 349858 h 556592"/>
            <a:gd name="connsiteX12" fmla="*/ 2456953 w 3085106"/>
            <a:gd name="connsiteY12" fmla="*/ 429371 h 556592"/>
            <a:gd name="connsiteX13" fmla="*/ 2138901 w 3085106"/>
            <a:gd name="connsiteY13" fmla="*/ 421420 h 556592"/>
            <a:gd name="connsiteX14" fmla="*/ 1940118 w 3085106"/>
            <a:gd name="connsiteY14" fmla="*/ 421420 h 556592"/>
            <a:gd name="connsiteX15" fmla="*/ 1566407 w 3085106"/>
            <a:gd name="connsiteY15" fmla="*/ 532738 h 556592"/>
            <a:gd name="connsiteX16" fmla="*/ 1280160 w 3085106"/>
            <a:gd name="connsiteY16" fmla="*/ 540689 h 556592"/>
            <a:gd name="connsiteX17" fmla="*/ 906449 w 3085106"/>
            <a:gd name="connsiteY17" fmla="*/ 556592 h 556592"/>
            <a:gd name="connsiteX18" fmla="*/ 699715 w 3085106"/>
            <a:gd name="connsiteY18" fmla="*/ 548640 h 556592"/>
            <a:gd name="connsiteX19" fmla="*/ 477078 w 3085106"/>
            <a:gd name="connsiteY19" fmla="*/ 508884 h 556592"/>
            <a:gd name="connsiteX20" fmla="*/ 238539 w 3085106"/>
            <a:gd name="connsiteY20" fmla="*/ 548640 h 556592"/>
            <a:gd name="connsiteX21" fmla="*/ 0 w 3085106"/>
            <a:gd name="connsiteY21" fmla="*/ 500933 h 556592"/>
            <a:gd name="connsiteX0" fmla="*/ 0 w 3228230"/>
            <a:gd name="connsiteY0" fmla="*/ 500933 h 556592"/>
            <a:gd name="connsiteX1" fmla="*/ 182880 w 3228230"/>
            <a:gd name="connsiteY1" fmla="*/ 413468 h 556592"/>
            <a:gd name="connsiteX2" fmla="*/ 477078 w 3228230"/>
            <a:gd name="connsiteY2" fmla="*/ 333955 h 556592"/>
            <a:gd name="connsiteX3" fmla="*/ 739472 w 3228230"/>
            <a:gd name="connsiteY3" fmla="*/ 381663 h 556592"/>
            <a:gd name="connsiteX4" fmla="*/ 1192696 w 3228230"/>
            <a:gd name="connsiteY4" fmla="*/ 349858 h 556592"/>
            <a:gd name="connsiteX5" fmla="*/ 1502797 w 3228230"/>
            <a:gd name="connsiteY5" fmla="*/ 326004 h 556592"/>
            <a:gd name="connsiteX6" fmla="*/ 1900362 w 3228230"/>
            <a:gd name="connsiteY6" fmla="*/ 310101 h 556592"/>
            <a:gd name="connsiteX7" fmla="*/ 2210463 w 3228230"/>
            <a:gd name="connsiteY7" fmla="*/ 222637 h 556592"/>
            <a:gd name="connsiteX8" fmla="*/ 2886324 w 3228230"/>
            <a:gd name="connsiteY8" fmla="*/ 55660 h 556592"/>
            <a:gd name="connsiteX9" fmla="*/ 3061252 w 3228230"/>
            <a:gd name="connsiteY9" fmla="*/ 0 h 556592"/>
            <a:gd name="connsiteX10" fmla="*/ 3228230 w 3228230"/>
            <a:gd name="connsiteY10" fmla="*/ 111319 h 556592"/>
            <a:gd name="connsiteX11" fmla="*/ 3085106 w 3228230"/>
            <a:gd name="connsiteY11" fmla="*/ 286247 h 556592"/>
            <a:gd name="connsiteX12" fmla="*/ 2743200 w 3228230"/>
            <a:gd name="connsiteY12" fmla="*/ 349858 h 556592"/>
            <a:gd name="connsiteX13" fmla="*/ 2456953 w 3228230"/>
            <a:gd name="connsiteY13" fmla="*/ 429371 h 556592"/>
            <a:gd name="connsiteX14" fmla="*/ 2138901 w 3228230"/>
            <a:gd name="connsiteY14" fmla="*/ 421420 h 556592"/>
            <a:gd name="connsiteX15" fmla="*/ 1940118 w 3228230"/>
            <a:gd name="connsiteY15" fmla="*/ 421420 h 556592"/>
            <a:gd name="connsiteX16" fmla="*/ 1566407 w 3228230"/>
            <a:gd name="connsiteY16" fmla="*/ 532738 h 556592"/>
            <a:gd name="connsiteX17" fmla="*/ 1280160 w 3228230"/>
            <a:gd name="connsiteY17" fmla="*/ 540689 h 556592"/>
            <a:gd name="connsiteX18" fmla="*/ 906449 w 3228230"/>
            <a:gd name="connsiteY18" fmla="*/ 556592 h 556592"/>
            <a:gd name="connsiteX19" fmla="*/ 699715 w 3228230"/>
            <a:gd name="connsiteY19" fmla="*/ 548640 h 556592"/>
            <a:gd name="connsiteX20" fmla="*/ 477078 w 3228230"/>
            <a:gd name="connsiteY20" fmla="*/ 508884 h 556592"/>
            <a:gd name="connsiteX21" fmla="*/ 238539 w 3228230"/>
            <a:gd name="connsiteY21" fmla="*/ 548640 h 556592"/>
            <a:gd name="connsiteX22" fmla="*/ 0 w 3228230"/>
            <a:gd name="connsiteY22" fmla="*/ 500933 h 556592"/>
            <a:gd name="connsiteX0" fmla="*/ 0 w 3729162"/>
            <a:gd name="connsiteY0" fmla="*/ 528245 h 583904"/>
            <a:gd name="connsiteX1" fmla="*/ 182880 w 3729162"/>
            <a:gd name="connsiteY1" fmla="*/ 440780 h 583904"/>
            <a:gd name="connsiteX2" fmla="*/ 477078 w 3729162"/>
            <a:gd name="connsiteY2" fmla="*/ 361267 h 583904"/>
            <a:gd name="connsiteX3" fmla="*/ 739472 w 3729162"/>
            <a:gd name="connsiteY3" fmla="*/ 408975 h 583904"/>
            <a:gd name="connsiteX4" fmla="*/ 1192696 w 3729162"/>
            <a:gd name="connsiteY4" fmla="*/ 377170 h 583904"/>
            <a:gd name="connsiteX5" fmla="*/ 1502797 w 3729162"/>
            <a:gd name="connsiteY5" fmla="*/ 353316 h 583904"/>
            <a:gd name="connsiteX6" fmla="*/ 1900362 w 3729162"/>
            <a:gd name="connsiteY6" fmla="*/ 337413 h 583904"/>
            <a:gd name="connsiteX7" fmla="*/ 2210463 w 3729162"/>
            <a:gd name="connsiteY7" fmla="*/ 249949 h 583904"/>
            <a:gd name="connsiteX8" fmla="*/ 2886324 w 3729162"/>
            <a:gd name="connsiteY8" fmla="*/ 82972 h 583904"/>
            <a:gd name="connsiteX9" fmla="*/ 3061252 w 3729162"/>
            <a:gd name="connsiteY9" fmla="*/ 27312 h 583904"/>
            <a:gd name="connsiteX10" fmla="*/ 3729162 w 3729162"/>
            <a:gd name="connsiteY10" fmla="*/ 11410 h 583904"/>
            <a:gd name="connsiteX11" fmla="*/ 3085106 w 3729162"/>
            <a:gd name="connsiteY11" fmla="*/ 313559 h 583904"/>
            <a:gd name="connsiteX12" fmla="*/ 2743200 w 3729162"/>
            <a:gd name="connsiteY12" fmla="*/ 377170 h 583904"/>
            <a:gd name="connsiteX13" fmla="*/ 2456953 w 3729162"/>
            <a:gd name="connsiteY13" fmla="*/ 456683 h 583904"/>
            <a:gd name="connsiteX14" fmla="*/ 2138901 w 3729162"/>
            <a:gd name="connsiteY14" fmla="*/ 448732 h 583904"/>
            <a:gd name="connsiteX15" fmla="*/ 1940118 w 3729162"/>
            <a:gd name="connsiteY15" fmla="*/ 448732 h 583904"/>
            <a:gd name="connsiteX16" fmla="*/ 1566407 w 3729162"/>
            <a:gd name="connsiteY16" fmla="*/ 560050 h 583904"/>
            <a:gd name="connsiteX17" fmla="*/ 1280160 w 3729162"/>
            <a:gd name="connsiteY17" fmla="*/ 568001 h 583904"/>
            <a:gd name="connsiteX18" fmla="*/ 906449 w 3729162"/>
            <a:gd name="connsiteY18" fmla="*/ 583904 h 583904"/>
            <a:gd name="connsiteX19" fmla="*/ 699715 w 3729162"/>
            <a:gd name="connsiteY19" fmla="*/ 575952 h 583904"/>
            <a:gd name="connsiteX20" fmla="*/ 477078 w 3729162"/>
            <a:gd name="connsiteY20" fmla="*/ 536196 h 583904"/>
            <a:gd name="connsiteX21" fmla="*/ 238539 w 3729162"/>
            <a:gd name="connsiteY21" fmla="*/ 575952 h 583904"/>
            <a:gd name="connsiteX22" fmla="*/ 0 w 3729162"/>
            <a:gd name="connsiteY22" fmla="*/ 528245 h 583904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</a:cxnLst>
          <a:rect l="l" t="t" r="r" b="b"/>
          <a:pathLst>
            <a:path w="3729162" h="583904">
              <a:moveTo>
                <a:pt x="0" y="528245"/>
              </a:moveTo>
              <a:lnTo>
                <a:pt x="182880" y="440780"/>
              </a:lnTo>
              <a:lnTo>
                <a:pt x="477078" y="361267"/>
              </a:lnTo>
              <a:lnTo>
                <a:pt x="739472" y="408975"/>
              </a:lnTo>
              <a:lnTo>
                <a:pt x="1192696" y="377170"/>
              </a:lnTo>
              <a:lnTo>
                <a:pt x="1502797" y="353316"/>
              </a:lnTo>
              <a:lnTo>
                <a:pt x="1900362" y="337413"/>
              </a:lnTo>
              <a:lnTo>
                <a:pt x="2210463" y="249949"/>
              </a:lnTo>
              <a:lnTo>
                <a:pt x="2886324" y="82972"/>
              </a:lnTo>
              <a:lnTo>
                <a:pt x="3061252" y="27312"/>
              </a:lnTo>
              <a:cubicBezTo>
                <a:pt x="3061252" y="72370"/>
                <a:pt x="3729162" y="-33648"/>
                <a:pt x="3729162" y="11410"/>
              </a:cubicBezTo>
              <a:lnTo>
                <a:pt x="3085106" y="313559"/>
              </a:lnTo>
              <a:lnTo>
                <a:pt x="2743200" y="377170"/>
              </a:lnTo>
              <a:lnTo>
                <a:pt x="2456953" y="456683"/>
              </a:lnTo>
              <a:lnTo>
                <a:pt x="2138901" y="448732"/>
              </a:lnTo>
              <a:lnTo>
                <a:pt x="1940118" y="448732"/>
              </a:lnTo>
              <a:lnTo>
                <a:pt x="1566407" y="560050"/>
              </a:lnTo>
              <a:lnTo>
                <a:pt x="1280160" y="568001"/>
              </a:lnTo>
              <a:lnTo>
                <a:pt x="906449" y="583904"/>
              </a:lnTo>
              <a:lnTo>
                <a:pt x="699715" y="575952"/>
              </a:lnTo>
              <a:lnTo>
                <a:pt x="477078" y="536196"/>
              </a:lnTo>
              <a:lnTo>
                <a:pt x="238539" y="575952"/>
              </a:lnTo>
              <a:lnTo>
                <a:pt x="0" y="528245"/>
              </a:lnTo>
              <a:close/>
            </a:path>
          </a:pathLst>
        </a:custGeom>
        <a:solidFill xmlns:a="http://schemas.openxmlformats.org/drawingml/2006/main">
          <a:schemeClr val="accent4">
            <a:lumMod val="40000"/>
            <a:lumOff val="60000"/>
          </a:schemeClr>
        </a:solidFill>
        <a:ln xmlns:a="http://schemas.openxmlformats.org/drawingml/2006/main">
          <a:solidFill>
            <a:schemeClr val="accent4">
              <a:lumMod val="40000"/>
              <a:lumOff val="6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0.35696</cdr:x>
      <cdr:y>0.62201</cdr:y>
    </cdr:from>
    <cdr:to>
      <cdr:x>0.40205</cdr:x>
      <cdr:y>0.66713</cdr:y>
    </cdr:to>
    <cdr:sp macro="" textlink="">
      <cdr:nvSpPr>
        <cdr:cNvPr id="3" name="TextBox 6">
          <a:extLst xmlns:a="http://schemas.openxmlformats.org/drawingml/2006/main">
            <a:ext uri="{FF2B5EF4-FFF2-40B4-BE49-F238E27FC236}">
              <a16:creationId xmlns:a16="http://schemas.microsoft.com/office/drawing/2014/main" id="{7413E62C-7C0F-4C7D-B585-F4901F41272F}"/>
            </a:ext>
          </a:extLst>
        </cdr:cNvPr>
        <cdr:cNvSpPr txBox="1"/>
      </cdr:nvSpPr>
      <cdr:spPr>
        <a:xfrm xmlns:a="http://schemas.openxmlformats.org/drawingml/2006/main">
          <a:off x="3175662" y="3394834"/>
          <a:ext cx="40107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/>
            <a:t>Clay</a:t>
          </a:r>
        </a:p>
      </cdr:txBody>
    </cdr:sp>
  </cdr:relSizeAnchor>
  <cdr:relSizeAnchor xmlns:cdr="http://schemas.openxmlformats.org/drawingml/2006/chartDrawing">
    <cdr:from>
      <cdr:x>0.36054</cdr:x>
      <cdr:y>0.57253</cdr:y>
    </cdr:from>
    <cdr:to>
      <cdr:x>0.4631</cdr:x>
      <cdr:y>0.61764</cdr:y>
    </cdr:to>
    <cdr:sp macro="" textlink="">
      <cdr:nvSpPr>
        <cdr:cNvPr id="4" name="TextBox 6">
          <a:extLst xmlns:a="http://schemas.openxmlformats.org/drawingml/2006/main">
            <a:ext uri="{FF2B5EF4-FFF2-40B4-BE49-F238E27FC236}">
              <a16:creationId xmlns:a16="http://schemas.microsoft.com/office/drawing/2014/main" id="{7413E62C-7C0F-4C7D-B585-F4901F41272F}"/>
            </a:ext>
          </a:extLst>
        </cdr:cNvPr>
        <cdr:cNvSpPr txBox="1"/>
      </cdr:nvSpPr>
      <cdr:spPr>
        <a:xfrm xmlns:a="http://schemas.openxmlformats.org/drawingml/2006/main">
          <a:off x="3207468" y="3124761"/>
          <a:ext cx="912429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/>
            <a:t>Tampico Sand</a:t>
          </a:r>
        </a:p>
      </cdr:txBody>
    </cdr:sp>
  </cdr:relSizeAnchor>
  <cdr:relSizeAnchor xmlns:cdr="http://schemas.openxmlformats.org/drawingml/2006/chartDrawing">
    <cdr:from>
      <cdr:x>0.32422</cdr:x>
      <cdr:y>0.68463</cdr:y>
    </cdr:from>
    <cdr:to>
      <cdr:x>0.43595</cdr:x>
      <cdr:y>0.72975</cdr:y>
    </cdr:to>
    <cdr:sp macro="" textlink="">
      <cdr:nvSpPr>
        <cdr:cNvPr id="5" name="TextBox 6">
          <a:extLst xmlns:a="http://schemas.openxmlformats.org/drawingml/2006/main">
            <a:ext uri="{FF2B5EF4-FFF2-40B4-BE49-F238E27FC236}">
              <a16:creationId xmlns:a16="http://schemas.microsoft.com/office/drawing/2014/main" id="{7413E62C-7C0F-4C7D-B585-F4901F41272F}"/>
            </a:ext>
          </a:extLst>
        </cdr:cNvPr>
        <cdr:cNvSpPr txBox="1"/>
      </cdr:nvSpPr>
      <cdr:spPr>
        <a:xfrm xmlns:a="http://schemas.openxmlformats.org/drawingml/2006/main">
          <a:off x="2884418" y="3736606"/>
          <a:ext cx="993914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err="1"/>
            <a:t>Sankoty</a:t>
          </a:r>
          <a:r>
            <a:rPr lang="en-US" sz="1000" dirty="0"/>
            <a:t> Sand</a:t>
          </a:r>
        </a:p>
      </cdr:txBody>
    </cdr:sp>
  </cdr:relSizeAnchor>
  <cdr:relSizeAnchor xmlns:cdr="http://schemas.openxmlformats.org/drawingml/2006/chartDrawing">
    <cdr:from>
      <cdr:x>0.38962</cdr:x>
      <cdr:y>0.52259</cdr:y>
    </cdr:from>
    <cdr:to>
      <cdr:x>0.61038</cdr:x>
      <cdr:y>0.58232</cdr:y>
    </cdr:to>
    <cdr:sp macro="" textlink="">
      <cdr:nvSpPr>
        <cdr:cNvPr id="6" name="Freeform: Shape 5">
          <a:extLst xmlns:a="http://schemas.openxmlformats.org/drawingml/2006/main">
            <a:ext uri="{FF2B5EF4-FFF2-40B4-BE49-F238E27FC236}">
              <a16:creationId xmlns:a16="http://schemas.microsoft.com/office/drawing/2014/main" id="{57FF969D-4D38-4F5E-BF53-489326BAB532}"/>
            </a:ext>
          </a:extLst>
        </cdr:cNvPr>
        <cdr:cNvSpPr/>
      </cdr:nvSpPr>
      <cdr:spPr>
        <a:xfrm xmlns:a="http://schemas.openxmlformats.org/drawingml/2006/main">
          <a:off x="3466189" y="2852206"/>
          <a:ext cx="1963972" cy="326003"/>
        </a:xfrm>
        <a:custGeom xmlns:a="http://schemas.openxmlformats.org/drawingml/2006/main">
          <a:avLst/>
          <a:gdLst>
            <a:gd name="connsiteX0" fmla="*/ 0 w 1963972"/>
            <a:gd name="connsiteY0" fmla="*/ 326003 h 326003"/>
            <a:gd name="connsiteX1" fmla="*/ 747422 w 1963972"/>
            <a:gd name="connsiteY1" fmla="*/ 238539 h 326003"/>
            <a:gd name="connsiteX2" fmla="*/ 1081377 w 1963972"/>
            <a:gd name="connsiteY2" fmla="*/ 182880 h 326003"/>
            <a:gd name="connsiteX3" fmla="*/ 1494845 w 1963972"/>
            <a:gd name="connsiteY3" fmla="*/ 135172 h 326003"/>
            <a:gd name="connsiteX4" fmla="*/ 1963972 w 1963972"/>
            <a:gd name="connsiteY4" fmla="*/ 0 h 326003"/>
            <a:gd name="connsiteX5" fmla="*/ 1415332 w 1963972"/>
            <a:gd name="connsiteY5" fmla="*/ 111318 h 326003"/>
            <a:gd name="connsiteX6" fmla="*/ 1343770 w 1963972"/>
            <a:gd name="connsiteY6" fmla="*/ 111318 h 326003"/>
            <a:gd name="connsiteX7" fmla="*/ 1256306 w 1963972"/>
            <a:gd name="connsiteY7" fmla="*/ 95415 h 326003"/>
            <a:gd name="connsiteX8" fmla="*/ 1073426 w 1963972"/>
            <a:gd name="connsiteY8" fmla="*/ 119269 h 326003"/>
            <a:gd name="connsiteX9" fmla="*/ 0 w 1963972"/>
            <a:gd name="connsiteY9" fmla="*/ 326003 h 32600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</a:cxnLst>
          <a:rect l="l" t="t" r="r" b="b"/>
          <a:pathLst>
            <a:path w="1963972" h="326003">
              <a:moveTo>
                <a:pt x="0" y="326003"/>
              </a:moveTo>
              <a:lnTo>
                <a:pt x="747422" y="238539"/>
              </a:lnTo>
              <a:lnTo>
                <a:pt x="1081377" y="182880"/>
              </a:lnTo>
              <a:lnTo>
                <a:pt x="1494845" y="135172"/>
              </a:lnTo>
              <a:lnTo>
                <a:pt x="1963972" y="0"/>
              </a:lnTo>
              <a:lnTo>
                <a:pt x="1415332" y="111318"/>
              </a:lnTo>
              <a:lnTo>
                <a:pt x="1343770" y="111318"/>
              </a:lnTo>
              <a:lnTo>
                <a:pt x="1256306" y="95415"/>
              </a:lnTo>
              <a:lnTo>
                <a:pt x="1073426" y="119269"/>
              </a:lnTo>
              <a:lnTo>
                <a:pt x="0" y="326003"/>
              </a:lnTo>
              <a:close/>
            </a:path>
          </a:pathLst>
        </a:custGeom>
        <a:solidFill xmlns:a="http://schemas.openxmlformats.org/drawingml/2006/main">
          <a:schemeClr val="accent6">
            <a:lumMod val="60000"/>
            <a:lumOff val="40000"/>
          </a:schemeClr>
        </a:solidFill>
        <a:ln xmlns:a="http://schemas.openxmlformats.org/drawingml/2006/main">
          <a:solidFill>
            <a:schemeClr val="accent6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0.6602</cdr:x>
      <cdr:y>0.51985</cdr:y>
    </cdr:from>
    <cdr:to>
      <cdr:x>0.87367</cdr:x>
      <cdr:y>0.63952</cdr:y>
    </cdr:to>
    <cdr:sp macro="" textlink="">
      <cdr:nvSpPr>
        <cdr:cNvPr id="9" name="Freeform: Shape 8">
          <a:extLst xmlns:a="http://schemas.openxmlformats.org/drawingml/2006/main">
            <a:ext uri="{FF2B5EF4-FFF2-40B4-BE49-F238E27FC236}">
              <a16:creationId xmlns:a16="http://schemas.microsoft.com/office/drawing/2014/main" id="{DA066569-693A-48FF-A81F-4A490B8C53F0}"/>
            </a:ext>
          </a:extLst>
        </cdr:cNvPr>
        <cdr:cNvSpPr/>
      </cdr:nvSpPr>
      <cdr:spPr>
        <a:xfrm xmlns:a="http://schemas.openxmlformats.org/drawingml/2006/main">
          <a:off x="5873366" y="2837243"/>
          <a:ext cx="1899139" cy="653142"/>
        </a:xfrm>
        <a:custGeom xmlns:a="http://schemas.openxmlformats.org/drawingml/2006/main">
          <a:avLst/>
          <a:gdLst>
            <a:gd name="connsiteX0" fmla="*/ 0 w 1899139"/>
            <a:gd name="connsiteY0" fmla="*/ 587828 h 587828"/>
            <a:gd name="connsiteX1" fmla="*/ 241161 w 1899139"/>
            <a:gd name="connsiteY1" fmla="*/ 422030 h 587828"/>
            <a:gd name="connsiteX2" fmla="*/ 532563 w 1899139"/>
            <a:gd name="connsiteY2" fmla="*/ 266281 h 587828"/>
            <a:gd name="connsiteX3" fmla="*/ 713433 w 1899139"/>
            <a:gd name="connsiteY3" fmla="*/ 175846 h 587828"/>
            <a:gd name="connsiteX4" fmla="*/ 884255 w 1899139"/>
            <a:gd name="connsiteY4" fmla="*/ 90435 h 587828"/>
            <a:gd name="connsiteX5" fmla="*/ 1105319 w 1899139"/>
            <a:gd name="connsiteY5" fmla="*/ 0 h 587828"/>
            <a:gd name="connsiteX6" fmla="*/ 1316334 w 1899139"/>
            <a:gd name="connsiteY6" fmla="*/ 5024 h 587828"/>
            <a:gd name="connsiteX7" fmla="*/ 1537398 w 1899139"/>
            <a:gd name="connsiteY7" fmla="*/ 35169 h 587828"/>
            <a:gd name="connsiteX8" fmla="*/ 1768510 w 1899139"/>
            <a:gd name="connsiteY8" fmla="*/ 85411 h 587828"/>
            <a:gd name="connsiteX9" fmla="*/ 1899139 w 1899139"/>
            <a:gd name="connsiteY9" fmla="*/ 85411 h 587828"/>
            <a:gd name="connsiteX10" fmla="*/ 1889090 w 1899139"/>
            <a:gd name="connsiteY10" fmla="*/ 301450 h 587828"/>
            <a:gd name="connsiteX11" fmla="*/ 1617785 w 1899139"/>
            <a:gd name="connsiteY11" fmla="*/ 211015 h 587828"/>
            <a:gd name="connsiteX12" fmla="*/ 1346479 w 1899139"/>
            <a:gd name="connsiteY12" fmla="*/ 135652 h 587828"/>
            <a:gd name="connsiteX13" fmla="*/ 1190730 w 1899139"/>
            <a:gd name="connsiteY13" fmla="*/ 110532 h 587828"/>
            <a:gd name="connsiteX14" fmla="*/ 1095271 w 1899139"/>
            <a:gd name="connsiteY14" fmla="*/ 130628 h 587828"/>
            <a:gd name="connsiteX15" fmla="*/ 874207 w 1899139"/>
            <a:gd name="connsiteY15" fmla="*/ 231112 h 587828"/>
            <a:gd name="connsiteX16" fmla="*/ 648119 w 1899139"/>
            <a:gd name="connsiteY16" fmla="*/ 331595 h 587828"/>
            <a:gd name="connsiteX17" fmla="*/ 457200 w 1899139"/>
            <a:gd name="connsiteY17" fmla="*/ 422030 h 587828"/>
            <a:gd name="connsiteX18" fmla="*/ 0 w 1899139"/>
            <a:gd name="connsiteY18" fmla="*/ 587828 h 587828"/>
            <a:gd name="connsiteX0" fmla="*/ 0 w 1899139"/>
            <a:gd name="connsiteY0" fmla="*/ 587828 h 587828"/>
            <a:gd name="connsiteX1" fmla="*/ 291403 w 1899139"/>
            <a:gd name="connsiteY1" fmla="*/ 316522 h 587828"/>
            <a:gd name="connsiteX2" fmla="*/ 532563 w 1899139"/>
            <a:gd name="connsiteY2" fmla="*/ 266281 h 587828"/>
            <a:gd name="connsiteX3" fmla="*/ 713433 w 1899139"/>
            <a:gd name="connsiteY3" fmla="*/ 175846 h 587828"/>
            <a:gd name="connsiteX4" fmla="*/ 884255 w 1899139"/>
            <a:gd name="connsiteY4" fmla="*/ 90435 h 587828"/>
            <a:gd name="connsiteX5" fmla="*/ 1105319 w 1899139"/>
            <a:gd name="connsiteY5" fmla="*/ 0 h 587828"/>
            <a:gd name="connsiteX6" fmla="*/ 1316334 w 1899139"/>
            <a:gd name="connsiteY6" fmla="*/ 5024 h 587828"/>
            <a:gd name="connsiteX7" fmla="*/ 1537398 w 1899139"/>
            <a:gd name="connsiteY7" fmla="*/ 35169 h 587828"/>
            <a:gd name="connsiteX8" fmla="*/ 1768510 w 1899139"/>
            <a:gd name="connsiteY8" fmla="*/ 85411 h 587828"/>
            <a:gd name="connsiteX9" fmla="*/ 1899139 w 1899139"/>
            <a:gd name="connsiteY9" fmla="*/ 85411 h 587828"/>
            <a:gd name="connsiteX10" fmla="*/ 1889090 w 1899139"/>
            <a:gd name="connsiteY10" fmla="*/ 301450 h 587828"/>
            <a:gd name="connsiteX11" fmla="*/ 1617785 w 1899139"/>
            <a:gd name="connsiteY11" fmla="*/ 211015 h 587828"/>
            <a:gd name="connsiteX12" fmla="*/ 1346479 w 1899139"/>
            <a:gd name="connsiteY12" fmla="*/ 135652 h 587828"/>
            <a:gd name="connsiteX13" fmla="*/ 1190730 w 1899139"/>
            <a:gd name="connsiteY13" fmla="*/ 110532 h 587828"/>
            <a:gd name="connsiteX14" fmla="*/ 1095271 w 1899139"/>
            <a:gd name="connsiteY14" fmla="*/ 130628 h 587828"/>
            <a:gd name="connsiteX15" fmla="*/ 874207 w 1899139"/>
            <a:gd name="connsiteY15" fmla="*/ 231112 h 587828"/>
            <a:gd name="connsiteX16" fmla="*/ 648119 w 1899139"/>
            <a:gd name="connsiteY16" fmla="*/ 331595 h 587828"/>
            <a:gd name="connsiteX17" fmla="*/ 457200 w 1899139"/>
            <a:gd name="connsiteY17" fmla="*/ 422030 h 587828"/>
            <a:gd name="connsiteX18" fmla="*/ 0 w 1899139"/>
            <a:gd name="connsiteY18" fmla="*/ 587828 h 587828"/>
            <a:gd name="connsiteX0" fmla="*/ 0 w 1899139"/>
            <a:gd name="connsiteY0" fmla="*/ 587828 h 587828"/>
            <a:gd name="connsiteX1" fmla="*/ 291403 w 1899139"/>
            <a:gd name="connsiteY1" fmla="*/ 316522 h 587828"/>
            <a:gd name="connsiteX2" fmla="*/ 542612 w 1899139"/>
            <a:gd name="connsiteY2" fmla="*/ 165798 h 587828"/>
            <a:gd name="connsiteX3" fmla="*/ 713433 w 1899139"/>
            <a:gd name="connsiteY3" fmla="*/ 175846 h 587828"/>
            <a:gd name="connsiteX4" fmla="*/ 884255 w 1899139"/>
            <a:gd name="connsiteY4" fmla="*/ 90435 h 587828"/>
            <a:gd name="connsiteX5" fmla="*/ 1105319 w 1899139"/>
            <a:gd name="connsiteY5" fmla="*/ 0 h 587828"/>
            <a:gd name="connsiteX6" fmla="*/ 1316334 w 1899139"/>
            <a:gd name="connsiteY6" fmla="*/ 5024 h 587828"/>
            <a:gd name="connsiteX7" fmla="*/ 1537398 w 1899139"/>
            <a:gd name="connsiteY7" fmla="*/ 35169 h 587828"/>
            <a:gd name="connsiteX8" fmla="*/ 1768510 w 1899139"/>
            <a:gd name="connsiteY8" fmla="*/ 85411 h 587828"/>
            <a:gd name="connsiteX9" fmla="*/ 1899139 w 1899139"/>
            <a:gd name="connsiteY9" fmla="*/ 85411 h 587828"/>
            <a:gd name="connsiteX10" fmla="*/ 1889090 w 1899139"/>
            <a:gd name="connsiteY10" fmla="*/ 301450 h 587828"/>
            <a:gd name="connsiteX11" fmla="*/ 1617785 w 1899139"/>
            <a:gd name="connsiteY11" fmla="*/ 211015 h 587828"/>
            <a:gd name="connsiteX12" fmla="*/ 1346479 w 1899139"/>
            <a:gd name="connsiteY12" fmla="*/ 135652 h 587828"/>
            <a:gd name="connsiteX13" fmla="*/ 1190730 w 1899139"/>
            <a:gd name="connsiteY13" fmla="*/ 110532 h 587828"/>
            <a:gd name="connsiteX14" fmla="*/ 1095271 w 1899139"/>
            <a:gd name="connsiteY14" fmla="*/ 130628 h 587828"/>
            <a:gd name="connsiteX15" fmla="*/ 874207 w 1899139"/>
            <a:gd name="connsiteY15" fmla="*/ 231112 h 587828"/>
            <a:gd name="connsiteX16" fmla="*/ 648119 w 1899139"/>
            <a:gd name="connsiteY16" fmla="*/ 331595 h 587828"/>
            <a:gd name="connsiteX17" fmla="*/ 457200 w 1899139"/>
            <a:gd name="connsiteY17" fmla="*/ 422030 h 587828"/>
            <a:gd name="connsiteX18" fmla="*/ 0 w 1899139"/>
            <a:gd name="connsiteY18" fmla="*/ 587828 h 587828"/>
            <a:gd name="connsiteX0" fmla="*/ 0 w 1899139"/>
            <a:gd name="connsiteY0" fmla="*/ 587828 h 587828"/>
            <a:gd name="connsiteX1" fmla="*/ 291403 w 1899139"/>
            <a:gd name="connsiteY1" fmla="*/ 316522 h 587828"/>
            <a:gd name="connsiteX2" fmla="*/ 542612 w 1899139"/>
            <a:gd name="connsiteY2" fmla="*/ 165798 h 587828"/>
            <a:gd name="connsiteX3" fmla="*/ 768699 w 1899139"/>
            <a:gd name="connsiteY3" fmla="*/ 45218 h 587828"/>
            <a:gd name="connsiteX4" fmla="*/ 884255 w 1899139"/>
            <a:gd name="connsiteY4" fmla="*/ 90435 h 587828"/>
            <a:gd name="connsiteX5" fmla="*/ 1105319 w 1899139"/>
            <a:gd name="connsiteY5" fmla="*/ 0 h 587828"/>
            <a:gd name="connsiteX6" fmla="*/ 1316334 w 1899139"/>
            <a:gd name="connsiteY6" fmla="*/ 5024 h 587828"/>
            <a:gd name="connsiteX7" fmla="*/ 1537398 w 1899139"/>
            <a:gd name="connsiteY7" fmla="*/ 35169 h 587828"/>
            <a:gd name="connsiteX8" fmla="*/ 1768510 w 1899139"/>
            <a:gd name="connsiteY8" fmla="*/ 85411 h 587828"/>
            <a:gd name="connsiteX9" fmla="*/ 1899139 w 1899139"/>
            <a:gd name="connsiteY9" fmla="*/ 85411 h 587828"/>
            <a:gd name="connsiteX10" fmla="*/ 1889090 w 1899139"/>
            <a:gd name="connsiteY10" fmla="*/ 301450 h 587828"/>
            <a:gd name="connsiteX11" fmla="*/ 1617785 w 1899139"/>
            <a:gd name="connsiteY11" fmla="*/ 211015 h 587828"/>
            <a:gd name="connsiteX12" fmla="*/ 1346479 w 1899139"/>
            <a:gd name="connsiteY12" fmla="*/ 135652 h 587828"/>
            <a:gd name="connsiteX13" fmla="*/ 1190730 w 1899139"/>
            <a:gd name="connsiteY13" fmla="*/ 110532 h 587828"/>
            <a:gd name="connsiteX14" fmla="*/ 1095271 w 1899139"/>
            <a:gd name="connsiteY14" fmla="*/ 130628 h 587828"/>
            <a:gd name="connsiteX15" fmla="*/ 874207 w 1899139"/>
            <a:gd name="connsiteY15" fmla="*/ 231112 h 587828"/>
            <a:gd name="connsiteX16" fmla="*/ 648119 w 1899139"/>
            <a:gd name="connsiteY16" fmla="*/ 331595 h 587828"/>
            <a:gd name="connsiteX17" fmla="*/ 457200 w 1899139"/>
            <a:gd name="connsiteY17" fmla="*/ 422030 h 587828"/>
            <a:gd name="connsiteX18" fmla="*/ 0 w 1899139"/>
            <a:gd name="connsiteY18" fmla="*/ 587828 h 587828"/>
            <a:gd name="connsiteX0" fmla="*/ 0 w 1899139"/>
            <a:gd name="connsiteY0" fmla="*/ 648118 h 648118"/>
            <a:gd name="connsiteX1" fmla="*/ 291403 w 1899139"/>
            <a:gd name="connsiteY1" fmla="*/ 376812 h 648118"/>
            <a:gd name="connsiteX2" fmla="*/ 542612 w 1899139"/>
            <a:gd name="connsiteY2" fmla="*/ 226088 h 648118"/>
            <a:gd name="connsiteX3" fmla="*/ 768699 w 1899139"/>
            <a:gd name="connsiteY3" fmla="*/ 105508 h 648118"/>
            <a:gd name="connsiteX4" fmla="*/ 949569 w 1899139"/>
            <a:gd name="connsiteY4" fmla="*/ 0 h 648118"/>
            <a:gd name="connsiteX5" fmla="*/ 1105319 w 1899139"/>
            <a:gd name="connsiteY5" fmla="*/ 60290 h 648118"/>
            <a:gd name="connsiteX6" fmla="*/ 1316334 w 1899139"/>
            <a:gd name="connsiteY6" fmla="*/ 65314 h 648118"/>
            <a:gd name="connsiteX7" fmla="*/ 1537398 w 1899139"/>
            <a:gd name="connsiteY7" fmla="*/ 95459 h 648118"/>
            <a:gd name="connsiteX8" fmla="*/ 1768510 w 1899139"/>
            <a:gd name="connsiteY8" fmla="*/ 145701 h 648118"/>
            <a:gd name="connsiteX9" fmla="*/ 1899139 w 1899139"/>
            <a:gd name="connsiteY9" fmla="*/ 145701 h 648118"/>
            <a:gd name="connsiteX10" fmla="*/ 1889090 w 1899139"/>
            <a:gd name="connsiteY10" fmla="*/ 361740 h 648118"/>
            <a:gd name="connsiteX11" fmla="*/ 1617785 w 1899139"/>
            <a:gd name="connsiteY11" fmla="*/ 271305 h 648118"/>
            <a:gd name="connsiteX12" fmla="*/ 1346479 w 1899139"/>
            <a:gd name="connsiteY12" fmla="*/ 195942 h 648118"/>
            <a:gd name="connsiteX13" fmla="*/ 1190730 w 1899139"/>
            <a:gd name="connsiteY13" fmla="*/ 170822 h 648118"/>
            <a:gd name="connsiteX14" fmla="*/ 1095271 w 1899139"/>
            <a:gd name="connsiteY14" fmla="*/ 190918 h 648118"/>
            <a:gd name="connsiteX15" fmla="*/ 874207 w 1899139"/>
            <a:gd name="connsiteY15" fmla="*/ 291402 h 648118"/>
            <a:gd name="connsiteX16" fmla="*/ 648119 w 1899139"/>
            <a:gd name="connsiteY16" fmla="*/ 391885 h 648118"/>
            <a:gd name="connsiteX17" fmla="*/ 457200 w 1899139"/>
            <a:gd name="connsiteY17" fmla="*/ 482320 h 648118"/>
            <a:gd name="connsiteX18" fmla="*/ 0 w 1899139"/>
            <a:gd name="connsiteY18" fmla="*/ 648118 h 648118"/>
            <a:gd name="connsiteX0" fmla="*/ 0 w 1899139"/>
            <a:gd name="connsiteY0" fmla="*/ 653142 h 653142"/>
            <a:gd name="connsiteX1" fmla="*/ 291403 w 1899139"/>
            <a:gd name="connsiteY1" fmla="*/ 381836 h 653142"/>
            <a:gd name="connsiteX2" fmla="*/ 542612 w 1899139"/>
            <a:gd name="connsiteY2" fmla="*/ 231112 h 653142"/>
            <a:gd name="connsiteX3" fmla="*/ 768699 w 1899139"/>
            <a:gd name="connsiteY3" fmla="*/ 110532 h 653142"/>
            <a:gd name="connsiteX4" fmla="*/ 949569 w 1899139"/>
            <a:gd name="connsiteY4" fmla="*/ 5024 h 653142"/>
            <a:gd name="connsiteX5" fmla="*/ 1200778 w 1899139"/>
            <a:gd name="connsiteY5" fmla="*/ 0 h 653142"/>
            <a:gd name="connsiteX6" fmla="*/ 1316334 w 1899139"/>
            <a:gd name="connsiteY6" fmla="*/ 70338 h 653142"/>
            <a:gd name="connsiteX7" fmla="*/ 1537398 w 1899139"/>
            <a:gd name="connsiteY7" fmla="*/ 100483 h 653142"/>
            <a:gd name="connsiteX8" fmla="*/ 1768510 w 1899139"/>
            <a:gd name="connsiteY8" fmla="*/ 150725 h 653142"/>
            <a:gd name="connsiteX9" fmla="*/ 1899139 w 1899139"/>
            <a:gd name="connsiteY9" fmla="*/ 150725 h 653142"/>
            <a:gd name="connsiteX10" fmla="*/ 1889090 w 1899139"/>
            <a:gd name="connsiteY10" fmla="*/ 366764 h 653142"/>
            <a:gd name="connsiteX11" fmla="*/ 1617785 w 1899139"/>
            <a:gd name="connsiteY11" fmla="*/ 276329 h 653142"/>
            <a:gd name="connsiteX12" fmla="*/ 1346479 w 1899139"/>
            <a:gd name="connsiteY12" fmla="*/ 200966 h 653142"/>
            <a:gd name="connsiteX13" fmla="*/ 1190730 w 1899139"/>
            <a:gd name="connsiteY13" fmla="*/ 175846 h 653142"/>
            <a:gd name="connsiteX14" fmla="*/ 1095271 w 1899139"/>
            <a:gd name="connsiteY14" fmla="*/ 195942 h 653142"/>
            <a:gd name="connsiteX15" fmla="*/ 874207 w 1899139"/>
            <a:gd name="connsiteY15" fmla="*/ 296426 h 653142"/>
            <a:gd name="connsiteX16" fmla="*/ 648119 w 1899139"/>
            <a:gd name="connsiteY16" fmla="*/ 396909 h 653142"/>
            <a:gd name="connsiteX17" fmla="*/ 457200 w 1899139"/>
            <a:gd name="connsiteY17" fmla="*/ 487344 h 653142"/>
            <a:gd name="connsiteX18" fmla="*/ 0 w 1899139"/>
            <a:gd name="connsiteY18" fmla="*/ 653142 h 653142"/>
            <a:gd name="connsiteX0" fmla="*/ 0 w 1899139"/>
            <a:gd name="connsiteY0" fmla="*/ 653142 h 653142"/>
            <a:gd name="connsiteX1" fmla="*/ 291403 w 1899139"/>
            <a:gd name="connsiteY1" fmla="*/ 381836 h 653142"/>
            <a:gd name="connsiteX2" fmla="*/ 542612 w 1899139"/>
            <a:gd name="connsiteY2" fmla="*/ 231112 h 653142"/>
            <a:gd name="connsiteX3" fmla="*/ 768699 w 1899139"/>
            <a:gd name="connsiteY3" fmla="*/ 110532 h 653142"/>
            <a:gd name="connsiteX4" fmla="*/ 949569 w 1899139"/>
            <a:gd name="connsiteY4" fmla="*/ 5024 h 653142"/>
            <a:gd name="connsiteX5" fmla="*/ 1200778 w 1899139"/>
            <a:gd name="connsiteY5" fmla="*/ 0 h 653142"/>
            <a:gd name="connsiteX6" fmla="*/ 1396721 w 1899139"/>
            <a:gd name="connsiteY6" fmla="*/ 35168 h 653142"/>
            <a:gd name="connsiteX7" fmla="*/ 1537398 w 1899139"/>
            <a:gd name="connsiteY7" fmla="*/ 100483 h 653142"/>
            <a:gd name="connsiteX8" fmla="*/ 1768510 w 1899139"/>
            <a:gd name="connsiteY8" fmla="*/ 150725 h 653142"/>
            <a:gd name="connsiteX9" fmla="*/ 1899139 w 1899139"/>
            <a:gd name="connsiteY9" fmla="*/ 150725 h 653142"/>
            <a:gd name="connsiteX10" fmla="*/ 1889090 w 1899139"/>
            <a:gd name="connsiteY10" fmla="*/ 366764 h 653142"/>
            <a:gd name="connsiteX11" fmla="*/ 1617785 w 1899139"/>
            <a:gd name="connsiteY11" fmla="*/ 276329 h 653142"/>
            <a:gd name="connsiteX12" fmla="*/ 1346479 w 1899139"/>
            <a:gd name="connsiteY12" fmla="*/ 200966 h 653142"/>
            <a:gd name="connsiteX13" fmla="*/ 1190730 w 1899139"/>
            <a:gd name="connsiteY13" fmla="*/ 175846 h 653142"/>
            <a:gd name="connsiteX14" fmla="*/ 1095271 w 1899139"/>
            <a:gd name="connsiteY14" fmla="*/ 195942 h 653142"/>
            <a:gd name="connsiteX15" fmla="*/ 874207 w 1899139"/>
            <a:gd name="connsiteY15" fmla="*/ 296426 h 653142"/>
            <a:gd name="connsiteX16" fmla="*/ 648119 w 1899139"/>
            <a:gd name="connsiteY16" fmla="*/ 396909 h 653142"/>
            <a:gd name="connsiteX17" fmla="*/ 457200 w 1899139"/>
            <a:gd name="connsiteY17" fmla="*/ 487344 h 653142"/>
            <a:gd name="connsiteX18" fmla="*/ 0 w 1899139"/>
            <a:gd name="connsiteY18" fmla="*/ 653142 h 65314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</a:cxnLst>
          <a:rect l="l" t="t" r="r" b="b"/>
          <a:pathLst>
            <a:path w="1899139" h="653142">
              <a:moveTo>
                <a:pt x="0" y="653142"/>
              </a:moveTo>
              <a:lnTo>
                <a:pt x="291403" y="381836"/>
              </a:lnTo>
              <a:lnTo>
                <a:pt x="542612" y="231112"/>
              </a:lnTo>
              <a:cubicBezTo>
                <a:pt x="599552" y="234461"/>
                <a:pt x="700873" y="148213"/>
                <a:pt x="768699" y="110532"/>
              </a:cubicBezTo>
              <a:cubicBezTo>
                <a:pt x="836525" y="72851"/>
                <a:pt x="892628" y="33494"/>
                <a:pt x="949569" y="5024"/>
              </a:cubicBezTo>
              <a:lnTo>
                <a:pt x="1200778" y="0"/>
              </a:lnTo>
              <a:lnTo>
                <a:pt x="1396721" y="35168"/>
              </a:lnTo>
              <a:lnTo>
                <a:pt x="1537398" y="100483"/>
              </a:lnTo>
              <a:lnTo>
                <a:pt x="1768510" y="150725"/>
              </a:lnTo>
              <a:lnTo>
                <a:pt x="1899139" y="150725"/>
              </a:lnTo>
              <a:lnTo>
                <a:pt x="1889090" y="366764"/>
              </a:lnTo>
              <a:lnTo>
                <a:pt x="1617785" y="276329"/>
              </a:lnTo>
              <a:lnTo>
                <a:pt x="1346479" y="200966"/>
              </a:lnTo>
              <a:lnTo>
                <a:pt x="1190730" y="175846"/>
              </a:lnTo>
              <a:lnTo>
                <a:pt x="1095271" y="195942"/>
              </a:lnTo>
              <a:lnTo>
                <a:pt x="874207" y="296426"/>
              </a:lnTo>
              <a:lnTo>
                <a:pt x="648119" y="396909"/>
              </a:lnTo>
              <a:lnTo>
                <a:pt x="457200" y="487344"/>
              </a:lnTo>
              <a:lnTo>
                <a:pt x="0" y="653142"/>
              </a:lnTo>
              <a:close/>
            </a:path>
          </a:pathLst>
        </a:custGeom>
        <a:solidFill xmlns:a="http://schemas.openxmlformats.org/drawingml/2006/main">
          <a:schemeClr val="accent4">
            <a:lumMod val="40000"/>
            <a:lumOff val="60000"/>
          </a:schemeClr>
        </a:solidFill>
        <a:ln xmlns:a="http://schemas.openxmlformats.org/drawingml/2006/main">
          <a:solidFill>
            <a:schemeClr val="accent4">
              <a:lumMod val="40000"/>
              <a:lumOff val="6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0.75113</cdr:x>
      <cdr:y>0.22524</cdr:y>
    </cdr:from>
    <cdr:to>
      <cdr:x>0.87537</cdr:x>
      <cdr:y>0.42592</cdr:y>
    </cdr:to>
    <cdr:sp macro="" textlink="">
      <cdr:nvSpPr>
        <cdr:cNvPr id="10" name="Freeform: Shape 9">
          <a:extLst xmlns:a="http://schemas.openxmlformats.org/drawingml/2006/main">
            <a:ext uri="{FF2B5EF4-FFF2-40B4-BE49-F238E27FC236}">
              <a16:creationId xmlns:a16="http://schemas.microsoft.com/office/drawing/2014/main" id="{70A4814C-FE14-415D-B5FB-1816FD782159}"/>
            </a:ext>
          </a:extLst>
        </cdr:cNvPr>
        <cdr:cNvSpPr/>
      </cdr:nvSpPr>
      <cdr:spPr>
        <a:xfrm xmlns:a="http://schemas.openxmlformats.org/drawingml/2006/main">
          <a:off x="6682304" y="1229342"/>
          <a:ext cx="1105320" cy="1095271"/>
        </a:xfrm>
        <a:custGeom xmlns:a="http://schemas.openxmlformats.org/drawingml/2006/main">
          <a:avLst/>
          <a:gdLst>
            <a:gd name="connsiteX0" fmla="*/ 0 w 1095271"/>
            <a:gd name="connsiteY0" fmla="*/ 663192 h 663192"/>
            <a:gd name="connsiteX1" fmla="*/ 85411 w 1095271"/>
            <a:gd name="connsiteY1" fmla="*/ 527539 h 663192"/>
            <a:gd name="connsiteX2" fmla="*/ 165798 w 1095271"/>
            <a:gd name="connsiteY2" fmla="*/ 427055 h 663192"/>
            <a:gd name="connsiteX3" fmla="*/ 391886 w 1095271"/>
            <a:gd name="connsiteY3" fmla="*/ 211016 h 663192"/>
            <a:gd name="connsiteX4" fmla="*/ 592853 w 1095271"/>
            <a:gd name="connsiteY4" fmla="*/ 20097 h 663192"/>
            <a:gd name="connsiteX5" fmla="*/ 1080198 w 1095271"/>
            <a:gd name="connsiteY5" fmla="*/ 0 h 663192"/>
            <a:gd name="connsiteX6" fmla="*/ 1095271 w 1095271"/>
            <a:gd name="connsiteY6" fmla="*/ 587829 h 663192"/>
            <a:gd name="connsiteX7" fmla="*/ 0 w 1095271"/>
            <a:gd name="connsiteY7" fmla="*/ 663192 h 663192"/>
            <a:gd name="connsiteX0" fmla="*/ 0 w 1095271"/>
            <a:gd name="connsiteY0" fmla="*/ 1095271 h 1095271"/>
            <a:gd name="connsiteX1" fmla="*/ 85411 w 1095271"/>
            <a:gd name="connsiteY1" fmla="*/ 959618 h 1095271"/>
            <a:gd name="connsiteX2" fmla="*/ 165798 w 1095271"/>
            <a:gd name="connsiteY2" fmla="*/ 859134 h 1095271"/>
            <a:gd name="connsiteX3" fmla="*/ 391886 w 1095271"/>
            <a:gd name="connsiteY3" fmla="*/ 643095 h 1095271"/>
            <a:gd name="connsiteX4" fmla="*/ 592853 w 1095271"/>
            <a:gd name="connsiteY4" fmla="*/ 452176 h 1095271"/>
            <a:gd name="connsiteX5" fmla="*/ 1095271 w 1095271"/>
            <a:gd name="connsiteY5" fmla="*/ 0 h 1095271"/>
            <a:gd name="connsiteX6" fmla="*/ 1095271 w 1095271"/>
            <a:gd name="connsiteY6" fmla="*/ 1019908 h 1095271"/>
            <a:gd name="connsiteX7" fmla="*/ 0 w 1095271"/>
            <a:gd name="connsiteY7" fmla="*/ 1095271 h 1095271"/>
            <a:gd name="connsiteX0" fmla="*/ 0 w 1095271"/>
            <a:gd name="connsiteY0" fmla="*/ 1095271 h 1095271"/>
            <a:gd name="connsiteX1" fmla="*/ 85411 w 1095271"/>
            <a:gd name="connsiteY1" fmla="*/ 959618 h 1095271"/>
            <a:gd name="connsiteX2" fmla="*/ 165798 w 1095271"/>
            <a:gd name="connsiteY2" fmla="*/ 859134 h 1095271"/>
            <a:gd name="connsiteX3" fmla="*/ 391886 w 1095271"/>
            <a:gd name="connsiteY3" fmla="*/ 643095 h 1095271"/>
            <a:gd name="connsiteX4" fmla="*/ 592853 w 1095271"/>
            <a:gd name="connsiteY4" fmla="*/ 452176 h 1095271"/>
            <a:gd name="connsiteX5" fmla="*/ 1095271 w 1095271"/>
            <a:gd name="connsiteY5" fmla="*/ 0 h 1095271"/>
            <a:gd name="connsiteX6" fmla="*/ 1095271 w 1095271"/>
            <a:gd name="connsiteY6" fmla="*/ 1019908 h 1095271"/>
            <a:gd name="connsiteX7" fmla="*/ 678264 w 1095271"/>
            <a:gd name="connsiteY7" fmla="*/ 979716 h 1095271"/>
            <a:gd name="connsiteX8" fmla="*/ 0 w 1095271"/>
            <a:gd name="connsiteY8" fmla="*/ 1095271 h 1095271"/>
            <a:gd name="connsiteX0" fmla="*/ 0 w 1095271"/>
            <a:gd name="connsiteY0" fmla="*/ 1095271 h 1095271"/>
            <a:gd name="connsiteX1" fmla="*/ 85411 w 1095271"/>
            <a:gd name="connsiteY1" fmla="*/ 959618 h 1095271"/>
            <a:gd name="connsiteX2" fmla="*/ 165798 w 1095271"/>
            <a:gd name="connsiteY2" fmla="*/ 859134 h 1095271"/>
            <a:gd name="connsiteX3" fmla="*/ 391886 w 1095271"/>
            <a:gd name="connsiteY3" fmla="*/ 643095 h 1095271"/>
            <a:gd name="connsiteX4" fmla="*/ 592853 w 1095271"/>
            <a:gd name="connsiteY4" fmla="*/ 452176 h 1095271"/>
            <a:gd name="connsiteX5" fmla="*/ 1095271 w 1095271"/>
            <a:gd name="connsiteY5" fmla="*/ 0 h 1095271"/>
            <a:gd name="connsiteX6" fmla="*/ 1095271 w 1095271"/>
            <a:gd name="connsiteY6" fmla="*/ 1019908 h 1095271"/>
            <a:gd name="connsiteX7" fmla="*/ 1040005 w 1095271"/>
            <a:gd name="connsiteY7" fmla="*/ 974691 h 1095271"/>
            <a:gd name="connsiteX8" fmla="*/ 678264 w 1095271"/>
            <a:gd name="connsiteY8" fmla="*/ 979716 h 1095271"/>
            <a:gd name="connsiteX9" fmla="*/ 0 w 1095271"/>
            <a:gd name="connsiteY9" fmla="*/ 1095271 h 1095271"/>
            <a:gd name="connsiteX0" fmla="*/ 0 w 1105320"/>
            <a:gd name="connsiteY0" fmla="*/ 1095271 h 1095271"/>
            <a:gd name="connsiteX1" fmla="*/ 85411 w 1105320"/>
            <a:gd name="connsiteY1" fmla="*/ 959618 h 1095271"/>
            <a:gd name="connsiteX2" fmla="*/ 165798 w 1105320"/>
            <a:gd name="connsiteY2" fmla="*/ 859134 h 1095271"/>
            <a:gd name="connsiteX3" fmla="*/ 391886 w 1105320"/>
            <a:gd name="connsiteY3" fmla="*/ 643095 h 1095271"/>
            <a:gd name="connsiteX4" fmla="*/ 592853 w 1105320"/>
            <a:gd name="connsiteY4" fmla="*/ 452176 h 1095271"/>
            <a:gd name="connsiteX5" fmla="*/ 1095271 w 1105320"/>
            <a:gd name="connsiteY5" fmla="*/ 0 h 1095271"/>
            <a:gd name="connsiteX6" fmla="*/ 1105320 w 1105320"/>
            <a:gd name="connsiteY6" fmla="*/ 778748 h 1095271"/>
            <a:gd name="connsiteX7" fmla="*/ 1040005 w 1105320"/>
            <a:gd name="connsiteY7" fmla="*/ 974691 h 1095271"/>
            <a:gd name="connsiteX8" fmla="*/ 678264 w 1105320"/>
            <a:gd name="connsiteY8" fmla="*/ 979716 h 1095271"/>
            <a:gd name="connsiteX9" fmla="*/ 0 w 1105320"/>
            <a:gd name="connsiteY9" fmla="*/ 1095271 h 1095271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</a:cxnLst>
          <a:rect l="l" t="t" r="r" b="b"/>
          <a:pathLst>
            <a:path w="1105320" h="1095271">
              <a:moveTo>
                <a:pt x="0" y="1095271"/>
              </a:moveTo>
              <a:lnTo>
                <a:pt x="85411" y="959618"/>
              </a:lnTo>
              <a:lnTo>
                <a:pt x="165798" y="859134"/>
              </a:lnTo>
              <a:lnTo>
                <a:pt x="391886" y="643095"/>
              </a:lnTo>
              <a:lnTo>
                <a:pt x="592853" y="452176"/>
              </a:lnTo>
              <a:lnTo>
                <a:pt x="1095271" y="0"/>
              </a:lnTo>
              <a:lnTo>
                <a:pt x="1105320" y="778748"/>
              </a:lnTo>
              <a:cubicBezTo>
                <a:pt x="1084386" y="947895"/>
                <a:pt x="1109506" y="981390"/>
                <a:pt x="1040005" y="974691"/>
              </a:cubicBezTo>
              <a:cubicBezTo>
                <a:pt x="970504" y="967992"/>
                <a:pt x="839875" y="966318"/>
                <a:pt x="678264" y="979716"/>
              </a:cubicBezTo>
              <a:lnTo>
                <a:pt x="0" y="1095271"/>
              </a:lnTo>
              <a:close/>
            </a:path>
          </a:pathLst>
        </a:custGeom>
        <a:solidFill xmlns:a="http://schemas.openxmlformats.org/drawingml/2006/main">
          <a:schemeClr val="accent4">
            <a:lumMod val="40000"/>
            <a:lumOff val="60000"/>
          </a:schemeClr>
        </a:solidFill>
        <a:ln xmlns:a="http://schemas.openxmlformats.org/drawingml/2006/main">
          <a:solidFill>
            <a:schemeClr val="accent4">
              <a:lumMod val="40000"/>
              <a:lumOff val="6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tx1"/>
              </a:solidFill>
            </a:rPr>
            <a:t>Tills</a:t>
          </a:r>
        </a:p>
      </cdr:txBody>
    </cdr:sp>
  </cdr:relSizeAnchor>
  <cdr:relSizeAnchor xmlns:cdr="http://schemas.openxmlformats.org/drawingml/2006/chartDrawing">
    <cdr:from>
      <cdr:x>0.73785</cdr:x>
      <cdr:y>0.42215</cdr:y>
    </cdr:from>
    <cdr:to>
      <cdr:x>0.86351</cdr:x>
      <cdr:y>0.46358</cdr:y>
    </cdr:to>
    <cdr:sp macro="" textlink="">
      <cdr:nvSpPr>
        <cdr:cNvPr id="11" name="Freeform: Shape 10">
          <a:extLst xmlns:a="http://schemas.openxmlformats.org/drawingml/2006/main">
            <a:ext uri="{FF2B5EF4-FFF2-40B4-BE49-F238E27FC236}">
              <a16:creationId xmlns:a16="http://schemas.microsoft.com/office/drawing/2014/main" id="{53996253-DC14-453C-9065-CBDD992D47F5}"/>
            </a:ext>
          </a:extLst>
        </cdr:cNvPr>
        <cdr:cNvSpPr/>
      </cdr:nvSpPr>
      <cdr:spPr>
        <a:xfrm xmlns:a="http://schemas.openxmlformats.org/drawingml/2006/main">
          <a:off x="6564194" y="2304041"/>
          <a:ext cx="1117876" cy="226088"/>
        </a:xfrm>
        <a:custGeom xmlns:a="http://schemas.openxmlformats.org/drawingml/2006/main">
          <a:avLst/>
          <a:gdLst>
            <a:gd name="connsiteX0" fmla="*/ 42251 w 1042062"/>
            <a:gd name="connsiteY0" fmla="*/ 145701 h 226088"/>
            <a:gd name="connsiteX1" fmla="*/ 42251 w 1042062"/>
            <a:gd name="connsiteY1" fmla="*/ 145701 h 226088"/>
            <a:gd name="connsiteX2" fmla="*/ 102541 w 1042062"/>
            <a:gd name="connsiteY2" fmla="*/ 140677 h 226088"/>
            <a:gd name="connsiteX3" fmla="*/ 117613 w 1042062"/>
            <a:gd name="connsiteY3" fmla="*/ 135653 h 226088"/>
            <a:gd name="connsiteX4" fmla="*/ 142734 w 1042062"/>
            <a:gd name="connsiteY4" fmla="*/ 130629 h 226088"/>
            <a:gd name="connsiteX5" fmla="*/ 177903 w 1042062"/>
            <a:gd name="connsiteY5" fmla="*/ 120581 h 226088"/>
            <a:gd name="connsiteX6" fmla="*/ 213073 w 1042062"/>
            <a:gd name="connsiteY6" fmla="*/ 115556 h 226088"/>
            <a:gd name="connsiteX7" fmla="*/ 253266 w 1042062"/>
            <a:gd name="connsiteY7" fmla="*/ 105508 h 226088"/>
            <a:gd name="connsiteX8" fmla="*/ 298484 w 1042062"/>
            <a:gd name="connsiteY8" fmla="*/ 100484 h 226088"/>
            <a:gd name="connsiteX9" fmla="*/ 333653 w 1042062"/>
            <a:gd name="connsiteY9" fmla="*/ 95460 h 226088"/>
            <a:gd name="connsiteX10" fmla="*/ 434136 w 1042062"/>
            <a:gd name="connsiteY10" fmla="*/ 85411 h 226088"/>
            <a:gd name="connsiteX11" fmla="*/ 479354 w 1042062"/>
            <a:gd name="connsiteY11" fmla="*/ 80387 h 226088"/>
            <a:gd name="connsiteX12" fmla="*/ 504475 w 1042062"/>
            <a:gd name="connsiteY12" fmla="*/ 75363 h 226088"/>
            <a:gd name="connsiteX13" fmla="*/ 559741 w 1042062"/>
            <a:gd name="connsiteY13" fmla="*/ 70339 h 226088"/>
            <a:gd name="connsiteX14" fmla="*/ 584862 w 1042062"/>
            <a:gd name="connsiteY14" fmla="*/ 65315 h 226088"/>
            <a:gd name="connsiteX15" fmla="*/ 705442 w 1042062"/>
            <a:gd name="connsiteY15" fmla="*/ 50242 h 226088"/>
            <a:gd name="connsiteX16" fmla="*/ 745635 w 1042062"/>
            <a:gd name="connsiteY16" fmla="*/ 40194 h 226088"/>
            <a:gd name="connsiteX17" fmla="*/ 765732 w 1042062"/>
            <a:gd name="connsiteY17" fmla="*/ 35170 h 226088"/>
            <a:gd name="connsiteX18" fmla="*/ 790853 w 1042062"/>
            <a:gd name="connsiteY18" fmla="*/ 30145 h 226088"/>
            <a:gd name="connsiteX19" fmla="*/ 805925 w 1042062"/>
            <a:gd name="connsiteY19" fmla="*/ 25121 h 226088"/>
            <a:gd name="connsiteX20" fmla="*/ 886312 w 1042062"/>
            <a:gd name="connsiteY20" fmla="*/ 20097 h 226088"/>
            <a:gd name="connsiteX21" fmla="*/ 901385 w 1042062"/>
            <a:gd name="connsiteY21" fmla="*/ 15073 h 226088"/>
            <a:gd name="connsiteX22" fmla="*/ 921481 w 1042062"/>
            <a:gd name="connsiteY22" fmla="*/ 10049 h 226088"/>
            <a:gd name="connsiteX23" fmla="*/ 951626 w 1042062"/>
            <a:gd name="connsiteY23" fmla="*/ 0 h 226088"/>
            <a:gd name="connsiteX24" fmla="*/ 996844 w 1042062"/>
            <a:gd name="connsiteY24" fmla="*/ 5025 h 226088"/>
            <a:gd name="connsiteX25" fmla="*/ 1006892 w 1042062"/>
            <a:gd name="connsiteY25" fmla="*/ 20097 h 226088"/>
            <a:gd name="connsiteX26" fmla="*/ 1026989 w 1042062"/>
            <a:gd name="connsiteY26" fmla="*/ 25121 h 226088"/>
            <a:gd name="connsiteX27" fmla="*/ 1042062 w 1042062"/>
            <a:gd name="connsiteY27" fmla="*/ 30145 h 226088"/>
            <a:gd name="connsiteX28" fmla="*/ 876264 w 1042062"/>
            <a:gd name="connsiteY28" fmla="*/ 150726 h 226088"/>
            <a:gd name="connsiteX29" fmla="*/ 826022 w 1042062"/>
            <a:gd name="connsiteY29" fmla="*/ 160774 h 226088"/>
            <a:gd name="connsiteX30" fmla="*/ 810949 w 1042062"/>
            <a:gd name="connsiteY30" fmla="*/ 165798 h 226088"/>
            <a:gd name="connsiteX31" fmla="*/ 735587 w 1042062"/>
            <a:gd name="connsiteY31" fmla="*/ 175847 h 226088"/>
            <a:gd name="connsiteX32" fmla="*/ 720514 w 1042062"/>
            <a:gd name="connsiteY32" fmla="*/ 180871 h 226088"/>
            <a:gd name="connsiteX33" fmla="*/ 690369 w 1042062"/>
            <a:gd name="connsiteY33" fmla="*/ 185895 h 226088"/>
            <a:gd name="connsiteX34" fmla="*/ 670273 w 1042062"/>
            <a:gd name="connsiteY34" fmla="*/ 190919 h 226088"/>
            <a:gd name="connsiteX35" fmla="*/ 640127 w 1042062"/>
            <a:gd name="connsiteY35" fmla="*/ 195943 h 226088"/>
            <a:gd name="connsiteX36" fmla="*/ 574813 w 1042062"/>
            <a:gd name="connsiteY36" fmla="*/ 211016 h 226088"/>
            <a:gd name="connsiteX37" fmla="*/ 529596 w 1042062"/>
            <a:gd name="connsiteY37" fmla="*/ 221064 h 226088"/>
            <a:gd name="connsiteX38" fmla="*/ 514523 w 1042062"/>
            <a:gd name="connsiteY38" fmla="*/ 226088 h 226088"/>
            <a:gd name="connsiteX39" fmla="*/ 358774 w 1042062"/>
            <a:gd name="connsiteY39" fmla="*/ 221064 h 226088"/>
            <a:gd name="connsiteX40" fmla="*/ 323604 w 1042062"/>
            <a:gd name="connsiteY40" fmla="*/ 211016 h 226088"/>
            <a:gd name="connsiteX41" fmla="*/ 303508 w 1042062"/>
            <a:gd name="connsiteY41" fmla="*/ 205992 h 226088"/>
            <a:gd name="connsiteX42" fmla="*/ 167855 w 1042062"/>
            <a:gd name="connsiteY42" fmla="*/ 200967 h 226088"/>
            <a:gd name="connsiteX43" fmla="*/ 57323 w 1042062"/>
            <a:gd name="connsiteY43" fmla="*/ 195943 h 226088"/>
            <a:gd name="connsiteX44" fmla="*/ 42251 w 1042062"/>
            <a:gd name="connsiteY44" fmla="*/ 185895 h 226088"/>
            <a:gd name="connsiteX45" fmla="*/ 32202 w 1042062"/>
            <a:gd name="connsiteY45" fmla="*/ 170822 h 226088"/>
            <a:gd name="connsiteX46" fmla="*/ 2057 w 1042062"/>
            <a:gd name="connsiteY46" fmla="*/ 175847 h 226088"/>
            <a:gd name="connsiteX47" fmla="*/ 37226 w 1042062"/>
            <a:gd name="connsiteY47" fmla="*/ 170822 h 226088"/>
            <a:gd name="connsiteX48" fmla="*/ 42251 w 1042062"/>
            <a:gd name="connsiteY48" fmla="*/ 145701 h 226088"/>
            <a:gd name="connsiteX0" fmla="*/ 52751 w 1052562"/>
            <a:gd name="connsiteY0" fmla="*/ 145701 h 226088"/>
            <a:gd name="connsiteX1" fmla="*/ 52751 w 1052562"/>
            <a:gd name="connsiteY1" fmla="*/ 145701 h 226088"/>
            <a:gd name="connsiteX2" fmla="*/ 113041 w 1052562"/>
            <a:gd name="connsiteY2" fmla="*/ 140677 h 226088"/>
            <a:gd name="connsiteX3" fmla="*/ 128113 w 1052562"/>
            <a:gd name="connsiteY3" fmla="*/ 135653 h 226088"/>
            <a:gd name="connsiteX4" fmla="*/ 153234 w 1052562"/>
            <a:gd name="connsiteY4" fmla="*/ 130629 h 226088"/>
            <a:gd name="connsiteX5" fmla="*/ 188403 w 1052562"/>
            <a:gd name="connsiteY5" fmla="*/ 120581 h 226088"/>
            <a:gd name="connsiteX6" fmla="*/ 223573 w 1052562"/>
            <a:gd name="connsiteY6" fmla="*/ 115556 h 226088"/>
            <a:gd name="connsiteX7" fmla="*/ 263766 w 1052562"/>
            <a:gd name="connsiteY7" fmla="*/ 105508 h 226088"/>
            <a:gd name="connsiteX8" fmla="*/ 308984 w 1052562"/>
            <a:gd name="connsiteY8" fmla="*/ 100484 h 226088"/>
            <a:gd name="connsiteX9" fmla="*/ 344153 w 1052562"/>
            <a:gd name="connsiteY9" fmla="*/ 95460 h 226088"/>
            <a:gd name="connsiteX10" fmla="*/ 444636 w 1052562"/>
            <a:gd name="connsiteY10" fmla="*/ 85411 h 226088"/>
            <a:gd name="connsiteX11" fmla="*/ 489854 w 1052562"/>
            <a:gd name="connsiteY11" fmla="*/ 80387 h 226088"/>
            <a:gd name="connsiteX12" fmla="*/ 514975 w 1052562"/>
            <a:gd name="connsiteY12" fmla="*/ 75363 h 226088"/>
            <a:gd name="connsiteX13" fmla="*/ 570241 w 1052562"/>
            <a:gd name="connsiteY13" fmla="*/ 70339 h 226088"/>
            <a:gd name="connsiteX14" fmla="*/ 595362 w 1052562"/>
            <a:gd name="connsiteY14" fmla="*/ 65315 h 226088"/>
            <a:gd name="connsiteX15" fmla="*/ 715942 w 1052562"/>
            <a:gd name="connsiteY15" fmla="*/ 50242 h 226088"/>
            <a:gd name="connsiteX16" fmla="*/ 756135 w 1052562"/>
            <a:gd name="connsiteY16" fmla="*/ 40194 h 226088"/>
            <a:gd name="connsiteX17" fmla="*/ 776232 w 1052562"/>
            <a:gd name="connsiteY17" fmla="*/ 35170 h 226088"/>
            <a:gd name="connsiteX18" fmla="*/ 801353 w 1052562"/>
            <a:gd name="connsiteY18" fmla="*/ 30145 h 226088"/>
            <a:gd name="connsiteX19" fmla="*/ 816425 w 1052562"/>
            <a:gd name="connsiteY19" fmla="*/ 25121 h 226088"/>
            <a:gd name="connsiteX20" fmla="*/ 896812 w 1052562"/>
            <a:gd name="connsiteY20" fmla="*/ 20097 h 226088"/>
            <a:gd name="connsiteX21" fmla="*/ 911885 w 1052562"/>
            <a:gd name="connsiteY21" fmla="*/ 15073 h 226088"/>
            <a:gd name="connsiteX22" fmla="*/ 931981 w 1052562"/>
            <a:gd name="connsiteY22" fmla="*/ 10049 h 226088"/>
            <a:gd name="connsiteX23" fmla="*/ 962126 w 1052562"/>
            <a:gd name="connsiteY23" fmla="*/ 0 h 226088"/>
            <a:gd name="connsiteX24" fmla="*/ 1007344 w 1052562"/>
            <a:gd name="connsiteY24" fmla="*/ 5025 h 226088"/>
            <a:gd name="connsiteX25" fmla="*/ 1017392 w 1052562"/>
            <a:gd name="connsiteY25" fmla="*/ 20097 h 226088"/>
            <a:gd name="connsiteX26" fmla="*/ 1037489 w 1052562"/>
            <a:gd name="connsiteY26" fmla="*/ 25121 h 226088"/>
            <a:gd name="connsiteX27" fmla="*/ 1052562 w 1052562"/>
            <a:gd name="connsiteY27" fmla="*/ 30145 h 226088"/>
            <a:gd name="connsiteX28" fmla="*/ 886764 w 1052562"/>
            <a:gd name="connsiteY28" fmla="*/ 150726 h 226088"/>
            <a:gd name="connsiteX29" fmla="*/ 836522 w 1052562"/>
            <a:gd name="connsiteY29" fmla="*/ 160774 h 226088"/>
            <a:gd name="connsiteX30" fmla="*/ 821449 w 1052562"/>
            <a:gd name="connsiteY30" fmla="*/ 165798 h 226088"/>
            <a:gd name="connsiteX31" fmla="*/ 746087 w 1052562"/>
            <a:gd name="connsiteY31" fmla="*/ 175847 h 226088"/>
            <a:gd name="connsiteX32" fmla="*/ 731014 w 1052562"/>
            <a:gd name="connsiteY32" fmla="*/ 180871 h 226088"/>
            <a:gd name="connsiteX33" fmla="*/ 700869 w 1052562"/>
            <a:gd name="connsiteY33" fmla="*/ 185895 h 226088"/>
            <a:gd name="connsiteX34" fmla="*/ 680773 w 1052562"/>
            <a:gd name="connsiteY34" fmla="*/ 190919 h 226088"/>
            <a:gd name="connsiteX35" fmla="*/ 650627 w 1052562"/>
            <a:gd name="connsiteY35" fmla="*/ 195943 h 226088"/>
            <a:gd name="connsiteX36" fmla="*/ 585313 w 1052562"/>
            <a:gd name="connsiteY36" fmla="*/ 211016 h 226088"/>
            <a:gd name="connsiteX37" fmla="*/ 540096 w 1052562"/>
            <a:gd name="connsiteY37" fmla="*/ 221064 h 226088"/>
            <a:gd name="connsiteX38" fmla="*/ 525023 w 1052562"/>
            <a:gd name="connsiteY38" fmla="*/ 226088 h 226088"/>
            <a:gd name="connsiteX39" fmla="*/ 369274 w 1052562"/>
            <a:gd name="connsiteY39" fmla="*/ 221064 h 226088"/>
            <a:gd name="connsiteX40" fmla="*/ 334104 w 1052562"/>
            <a:gd name="connsiteY40" fmla="*/ 211016 h 226088"/>
            <a:gd name="connsiteX41" fmla="*/ 314008 w 1052562"/>
            <a:gd name="connsiteY41" fmla="*/ 205992 h 226088"/>
            <a:gd name="connsiteX42" fmla="*/ 178355 w 1052562"/>
            <a:gd name="connsiteY42" fmla="*/ 200967 h 226088"/>
            <a:gd name="connsiteX43" fmla="*/ 67823 w 1052562"/>
            <a:gd name="connsiteY43" fmla="*/ 195943 h 226088"/>
            <a:gd name="connsiteX44" fmla="*/ 52751 w 1052562"/>
            <a:gd name="connsiteY44" fmla="*/ 185895 h 226088"/>
            <a:gd name="connsiteX45" fmla="*/ 42702 w 1052562"/>
            <a:gd name="connsiteY45" fmla="*/ 170822 h 226088"/>
            <a:gd name="connsiteX46" fmla="*/ 12557 w 1052562"/>
            <a:gd name="connsiteY46" fmla="*/ 175847 h 226088"/>
            <a:gd name="connsiteX47" fmla="*/ 2508 w 1052562"/>
            <a:gd name="connsiteY47" fmla="*/ 175847 h 226088"/>
            <a:gd name="connsiteX48" fmla="*/ 52751 w 1052562"/>
            <a:gd name="connsiteY48" fmla="*/ 145701 h 226088"/>
            <a:gd name="connsiteX0" fmla="*/ 52751 w 1117876"/>
            <a:gd name="connsiteY0" fmla="*/ 145701 h 226088"/>
            <a:gd name="connsiteX1" fmla="*/ 52751 w 1117876"/>
            <a:gd name="connsiteY1" fmla="*/ 145701 h 226088"/>
            <a:gd name="connsiteX2" fmla="*/ 113041 w 1117876"/>
            <a:gd name="connsiteY2" fmla="*/ 140677 h 226088"/>
            <a:gd name="connsiteX3" fmla="*/ 128113 w 1117876"/>
            <a:gd name="connsiteY3" fmla="*/ 135653 h 226088"/>
            <a:gd name="connsiteX4" fmla="*/ 153234 w 1117876"/>
            <a:gd name="connsiteY4" fmla="*/ 130629 h 226088"/>
            <a:gd name="connsiteX5" fmla="*/ 188403 w 1117876"/>
            <a:gd name="connsiteY5" fmla="*/ 120581 h 226088"/>
            <a:gd name="connsiteX6" fmla="*/ 223573 w 1117876"/>
            <a:gd name="connsiteY6" fmla="*/ 115556 h 226088"/>
            <a:gd name="connsiteX7" fmla="*/ 263766 w 1117876"/>
            <a:gd name="connsiteY7" fmla="*/ 105508 h 226088"/>
            <a:gd name="connsiteX8" fmla="*/ 308984 w 1117876"/>
            <a:gd name="connsiteY8" fmla="*/ 100484 h 226088"/>
            <a:gd name="connsiteX9" fmla="*/ 344153 w 1117876"/>
            <a:gd name="connsiteY9" fmla="*/ 95460 h 226088"/>
            <a:gd name="connsiteX10" fmla="*/ 444636 w 1117876"/>
            <a:gd name="connsiteY10" fmla="*/ 85411 h 226088"/>
            <a:gd name="connsiteX11" fmla="*/ 489854 w 1117876"/>
            <a:gd name="connsiteY11" fmla="*/ 80387 h 226088"/>
            <a:gd name="connsiteX12" fmla="*/ 514975 w 1117876"/>
            <a:gd name="connsiteY12" fmla="*/ 75363 h 226088"/>
            <a:gd name="connsiteX13" fmla="*/ 570241 w 1117876"/>
            <a:gd name="connsiteY13" fmla="*/ 70339 h 226088"/>
            <a:gd name="connsiteX14" fmla="*/ 595362 w 1117876"/>
            <a:gd name="connsiteY14" fmla="*/ 65315 h 226088"/>
            <a:gd name="connsiteX15" fmla="*/ 715942 w 1117876"/>
            <a:gd name="connsiteY15" fmla="*/ 50242 h 226088"/>
            <a:gd name="connsiteX16" fmla="*/ 756135 w 1117876"/>
            <a:gd name="connsiteY16" fmla="*/ 40194 h 226088"/>
            <a:gd name="connsiteX17" fmla="*/ 776232 w 1117876"/>
            <a:gd name="connsiteY17" fmla="*/ 35170 h 226088"/>
            <a:gd name="connsiteX18" fmla="*/ 801353 w 1117876"/>
            <a:gd name="connsiteY18" fmla="*/ 30145 h 226088"/>
            <a:gd name="connsiteX19" fmla="*/ 816425 w 1117876"/>
            <a:gd name="connsiteY19" fmla="*/ 25121 h 226088"/>
            <a:gd name="connsiteX20" fmla="*/ 896812 w 1117876"/>
            <a:gd name="connsiteY20" fmla="*/ 20097 h 226088"/>
            <a:gd name="connsiteX21" fmla="*/ 911885 w 1117876"/>
            <a:gd name="connsiteY21" fmla="*/ 15073 h 226088"/>
            <a:gd name="connsiteX22" fmla="*/ 931981 w 1117876"/>
            <a:gd name="connsiteY22" fmla="*/ 10049 h 226088"/>
            <a:gd name="connsiteX23" fmla="*/ 962126 w 1117876"/>
            <a:gd name="connsiteY23" fmla="*/ 0 h 226088"/>
            <a:gd name="connsiteX24" fmla="*/ 1007344 w 1117876"/>
            <a:gd name="connsiteY24" fmla="*/ 5025 h 226088"/>
            <a:gd name="connsiteX25" fmla="*/ 1017392 w 1117876"/>
            <a:gd name="connsiteY25" fmla="*/ 20097 h 226088"/>
            <a:gd name="connsiteX26" fmla="*/ 1037489 w 1117876"/>
            <a:gd name="connsiteY26" fmla="*/ 25121 h 226088"/>
            <a:gd name="connsiteX27" fmla="*/ 1117876 w 1117876"/>
            <a:gd name="connsiteY27" fmla="*/ 75363 h 226088"/>
            <a:gd name="connsiteX28" fmla="*/ 886764 w 1117876"/>
            <a:gd name="connsiteY28" fmla="*/ 150726 h 226088"/>
            <a:gd name="connsiteX29" fmla="*/ 836522 w 1117876"/>
            <a:gd name="connsiteY29" fmla="*/ 160774 h 226088"/>
            <a:gd name="connsiteX30" fmla="*/ 821449 w 1117876"/>
            <a:gd name="connsiteY30" fmla="*/ 165798 h 226088"/>
            <a:gd name="connsiteX31" fmla="*/ 746087 w 1117876"/>
            <a:gd name="connsiteY31" fmla="*/ 175847 h 226088"/>
            <a:gd name="connsiteX32" fmla="*/ 731014 w 1117876"/>
            <a:gd name="connsiteY32" fmla="*/ 180871 h 226088"/>
            <a:gd name="connsiteX33" fmla="*/ 700869 w 1117876"/>
            <a:gd name="connsiteY33" fmla="*/ 185895 h 226088"/>
            <a:gd name="connsiteX34" fmla="*/ 680773 w 1117876"/>
            <a:gd name="connsiteY34" fmla="*/ 190919 h 226088"/>
            <a:gd name="connsiteX35" fmla="*/ 650627 w 1117876"/>
            <a:gd name="connsiteY35" fmla="*/ 195943 h 226088"/>
            <a:gd name="connsiteX36" fmla="*/ 585313 w 1117876"/>
            <a:gd name="connsiteY36" fmla="*/ 211016 h 226088"/>
            <a:gd name="connsiteX37" fmla="*/ 540096 w 1117876"/>
            <a:gd name="connsiteY37" fmla="*/ 221064 h 226088"/>
            <a:gd name="connsiteX38" fmla="*/ 525023 w 1117876"/>
            <a:gd name="connsiteY38" fmla="*/ 226088 h 226088"/>
            <a:gd name="connsiteX39" fmla="*/ 369274 w 1117876"/>
            <a:gd name="connsiteY39" fmla="*/ 221064 h 226088"/>
            <a:gd name="connsiteX40" fmla="*/ 334104 w 1117876"/>
            <a:gd name="connsiteY40" fmla="*/ 211016 h 226088"/>
            <a:gd name="connsiteX41" fmla="*/ 314008 w 1117876"/>
            <a:gd name="connsiteY41" fmla="*/ 205992 h 226088"/>
            <a:gd name="connsiteX42" fmla="*/ 178355 w 1117876"/>
            <a:gd name="connsiteY42" fmla="*/ 200967 h 226088"/>
            <a:gd name="connsiteX43" fmla="*/ 67823 w 1117876"/>
            <a:gd name="connsiteY43" fmla="*/ 195943 h 226088"/>
            <a:gd name="connsiteX44" fmla="*/ 52751 w 1117876"/>
            <a:gd name="connsiteY44" fmla="*/ 185895 h 226088"/>
            <a:gd name="connsiteX45" fmla="*/ 42702 w 1117876"/>
            <a:gd name="connsiteY45" fmla="*/ 170822 h 226088"/>
            <a:gd name="connsiteX46" fmla="*/ 12557 w 1117876"/>
            <a:gd name="connsiteY46" fmla="*/ 175847 h 226088"/>
            <a:gd name="connsiteX47" fmla="*/ 2508 w 1117876"/>
            <a:gd name="connsiteY47" fmla="*/ 175847 h 226088"/>
            <a:gd name="connsiteX48" fmla="*/ 52751 w 1117876"/>
            <a:gd name="connsiteY48" fmla="*/ 145701 h 22608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</a:cxnLst>
          <a:rect l="l" t="t" r="r" b="b"/>
          <a:pathLst>
            <a:path w="1117876" h="226088">
              <a:moveTo>
                <a:pt x="52751" y="145701"/>
              </a:moveTo>
              <a:lnTo>
                <a:pt x="52751" y="145701"/>
              </a:lnTo>
              <a:cubicBezTo>
                <a:pt x="72848" y="144026"/>
                <a:pt x="93052" y="143342"/>
                <a:pt x="113041" y="140677"/>
              </a:cubicBezTo>
              <a:cubicBezTo>
                <a:pt x="118290" y="139977"/>
                <a:pt x="122975" y="136937"/>
                <a:pt x="128113" y="135653"/>
              </a:cubicBezTo>
              <a:cubicBezTo>
                <a:pt x="136398" y="133582"/>
                <a:pt x="144949" y="132700"/>
                <a:pt x="153234" y="130629"/>
              </a:cubicBezTo>
              <a:cubicBezTo>
                <a:pt x="165062" y="127672"/>
                <a:pt x="176482" y="123136"/>
                <a:pt x="188403" y="120581"/>
              </a:cubicBezTo>
              <a:cubicBezTo>
                <a:pt x="199983" y="118100"/>
                <a:pt x="211961" y="117879"/>
                <a:pt x="223573" y="115556"/>
              </a:cubicBezTo>
              <a:cubicBezTo>
                <a:pt x="237115" y="112848"/>
                <a:pt x="250166" y="107908"/>
                <a:pt x="263766" y="105508"/>
              </a:cubicBezTo>
              <a:cubicBezTo>
                <a:pt x="278701" y="102873"/>
                <a:pt x="293936" y="102365"/>
                <a:pt x="308984" y="100484"/>
              </a:cubicBezTo>
              <a:cubicBezTo>
                <a:pt x="320735" y="99015"/>
                <a:pt x="332402" y="96929"/>
                <a:pt x="344153" y="95460"/>
              </a:cubicBezTo>
              <a:cubicBezTo>
                <a:pt x="393375" y="89307"/>
                <a:pt x="391808" y="90694"/>
                <a:pt x="444636" y="85411"/>
              </a:cubicBezTo>
              <a:cubicBezTo>
                <a:pt x="459726" y="83902"/>
                <a:pt x="474841" y="82532"/>
                <a:pt x="489854" y="80387"/>
              </a:cubicBezTo>
              <a:cubicBezTo>
                <a:pt x="498308" y="79179"/>
                <a:pt x="506501" y="76422"/>
                <a:pt x="514975" y="75363"/>
              </a:cubicBezTo>
              <a:cubicBezTo>
                <a:pt x="533330" y="73069"/>
                <a:pt x="551819" y="72014"/>
                <a:pt x="570241" y="70339"/>
              </a:cubicBezTo>
              <a:cubicBezTo>
                <a:pt x="578615" y="68664"/>
                <a:pt x="586894" y="66420"/>
                <a:pt x="595362" y="65315"/>
              </a:cubicBezTo>
              <a:cubicBezTo>
                <a:pt x="617525" y="62424"/>
                <a:pt x="682210" y="57470"/>
                <a:pt x="715942" y="50242"/>
              </a:cubicBezTo>
              <a:cubicBezTo>
                <a:pt x="729445" y="47348"/>
                <a:pt x="742737" y="43543"/>
                <a:pt x="756135" y="40194"/>
              </a:cubicBezTo>
              <a:cubicBezTo>
                <a:pt x="762834" y="38519"/>
                <a:pt x="769461" y="36524"/>
                <a:pt x="776232" y="35170"/>
              </a:cubicBezTo>
              <a:cubicBezTo>
                <a:pt x="784606" y="33495"/>
                <a:pt x="793068" y="32216"/>
                <a:pt x="801353" y="30145"/>
              </a:cubicBezTo>
              <a:cubicBezTo>
                <a:pt x="806491" y="28860"/>
                <a:pt x="811158" y="25675"/>
                <a:pt x="816425" y="25121"/>
              </a:cubicBezTo>
              <a:cubicBezTo>
                <a:pt x="843125" y="22311"/>
                <a:pt x="870016" y="21772"/>
                <a:pt x="896812" y="20097"/>
              </a:cubicBezTo>
              <a:cubicBezTo>
                <a:pt x="901836" y="18422"/>
                <a:pt x="906793" y="16528"/>
                <a:pt x="911885" y="15073"/>
              </a:cubicBezTo>
              <a:cubicBezTo>
                <a:pt x="918524" y="13176"/>
                <a:pt x="925367" y="12033"/>
                <a:pt x="931981" y="10049"/>
              </a:cubicBezTo>
              <a:cubicBezTo>
                <a:pt x="942126" y="7005"/>
                <a:pt x="962126" y="0"/>
                <a:pt x="962126" y="0"/>
              </a:cubicBezTo>
              <a:cubicBezTo>
                <a:pt x="977199" y="1675"/>
                <a:pt x="993092" y="-158"/>
                <a:pt x="1007344" y="5025"/>
              </a:cubicBezTo>
              <a:cubicBezTo>
                <a:pt x="1013019" y="7089"/>
                <a:pt x="1012368" y="16748"/>
                <a:pt x="1017392" y="20097"/>
              </a:cubicBezTo>
              <a:cubicBezTo>
                <a:pt x="1023137" y="23927"/>
                <a:pt x="1020742" y="15910"/>
                <a:pt x="1037489" y="25121"/>
              </a:cubicBezTo>
              <a:cubicBezTo>
                <a:pt x="1054236" y="34332"/>
                <a:pt x="1117876" y="75363"/>
                <a:pt x="1117876" y="75363"/>
              </a:cubicBezTo>
              <a:lnTo>
                <a:pt x="886764" y="150726"/>
              </a:lnTo>
              <a:cubicBezTo>
                <a:pt x="870017" y="154075"/>
                <a:pt x="853164" y="156934"/>
                <a:pt x="836522" y="160774"/>
              </a:cubicBezTo>
              <a:cubicBezTo>
                <a:pt x="831362" y="161965"/>
                <a:pt x="826673" y="164927"/>
                <a:pt x="821449" y="165798"/>
              </a:cubicBezTo>
              <a:cubicBezTo>
                <a:pt x="777891" y="173057"/>
                <a:pt x="783275" y="167583"/>
                <a:pt x="746087" y="175847"/>
              </a:cubicBezTo>
              <a:cubicBezTo>
                <a:pt x="740917" y="176996"/>
                <a:pt x="736184" y="179722"/>
                <a:pt x="731014" y="180871"/>
              </a:cubicBezTo>
              <a:cubicBezTo>
                <a:pt x="721070" y="183081"/>
                <a:pt x="710858" y="183897"/>
                <a:pt x="700869" y="185895"/>
              </a:cubicBezTo>
              <a:cubicBezTo>
                <a:pt x="694098" y="187249"/>
                <a:pt x="687544" y="189565"/>
                <a:pt x="680773" y="190919"/>
              </a:cubicBezTo>
              <a:cubicBezTo>
                <a:pt x="670784" y="192917"/>
                <a:pt x="660553" y="193652"/>
                <a:pt x="650627" y="195943"/>
              </a:cubicBezTo>
              <a:cubicBezTo>
                <a:pt x="567118" y="215215"/>
                <a:pt x="659690" y="198620"/>
                <a:pt x="585313" y="211016"/>
              </a:cubicBezTo>
              <a:cubicBezTo>
                <a:pt x="551385" y="222325"/>
                <a:pt x="593146" y="209276"/>
                <a:pt x="540096" y="221064"/>
              </a:cubicBezTo>
              <a:cubicBezTo>
                <a:pt x="534926" y="222213"/>
                <a:pt x="530047" y="224413"/>
                <a:pt x="525023" y="226088"/>
              </a:cubicBezTo>
              <a:cubicBezTo>
                <a:pt x="473107" y="224413"/>
                <a:pt x="421133" y="224027"/>
                <a:pt x="369274" y="221064"/>
              </a:cubicBezTo>
              <a:cubicBezTo>
                <a:pt x="359458" y="220503"/>
                <a:pt x="343902" y="213815"/>
                <a:pt x="334104" y="211016"/>
              </a:cubicBezTo>
              <a:cubicBezTo>
                <a:pt x="327465" y="209119"/>
                <a:pt x="320707" y="207667"/>
                <a:pt x="314008" y="205992"/>
              </a:cubicBezTo>
              <a:cubicBezTo>
                <a:pt x="264276" y="172836"/>
                <a:pt x="312881" y="200967"/>
                <a:pt x="178355" y="200967"/>
              </a:cubicBezTo>
              <a:cubicBezTo>
                <a:pt x="141473" y="200967"/>
                <a:pt x="104667" y="197618"/>
                <a:pt x="67823" y="195943"/>
              </a:cubicBezTo>
              <a:cubicBezTo>
                <a:pt x="62799" y="192594"/>
                <a:pt x="57021" y="190165"/>
                <a:pt x="52751" y="185895"/>
              </a:cubicBezTo>
              <a:cubicBezTo>
                <a:pt x="48481" y="181625"/>
                <a:pt x="48560" y="172286"/>
                <a:pt x="42702" y="170822"/>
              </a:cubicBezTo>
              <a:cubicBezTo>
                <a:pt x="32819" y="168351"/>
                <a:pt x="2370" y="175847"/>
                <a:pt x="12557" y="175847"/>
              </a:cubicBezTo>
              <a:cubicBezTo>
                <a:pt x="24399" y="175847"/>
                <a:pt x="-9173" y="177794"/>
                <a:pt x="2508" y="175847"/>
              </a:cubicBezTo>
              <a:cubicBezTo>
                <a:pt x="4160" y="175572"/>
                <a:pt x="44377" y="150725"/>
                <a:pt x="52751" y="145701"/>
              </a:cubicBezTo>
              <a:close/>
            </a:path>
          </a:pathLst>
        </a:custGeom>
        <a:solidFill xmlns:a="http://schemas.openxmlformats.org/drawingml/2006/main">
          <a:schemeClr val="accent4">
            <a:lumMod val="40000"/>
            <a:lumOff val="60000"/>
          </a:schemeClr>
        </a:solidFill>
        <a:ln xmlns:a="http://schemas.openxmlformats.org/drawingml/2006/main">
          <a:solidFill>
            <a:schemeClr val="accent4">
              <a:lumMod val="40000"/>
              <a:lumOff val="6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0.82228</cdr:x>
      <cdr:y>0.47653</cdr:y>
    </cdr:from>
    <cdr:to>
      <cdr:x>0.86859</cdr:x>
      <cdr:y>0.50429</cdr:y>
    </cdr:to>
    <cdr:sp macro="" textlink="">
      <cdr:nvSpPr>
        <cdr:cNvPr id="12" name="Freeform: Shape 11">
          <a:extLst xmlns:a="http://schemas.openxmlformats.org/drawingml/2006/main">
            <a:ext uri="{FF2B5EF4-FFF2-40B4-BE49-F238E27FC236}">
              <a16:creationId xmlns:a16="http://schemas.microsoft.com/office/drawing/2014/main" id="{840EC66F-8008-4614-BE92-D43A3EB9806F}"/>
            </a:ext>
          </a:extLst>
        </cdr:cNvPr>
        <cdr:cNvSpPr/>
      </cdr:nvSpPr>
      <cdr:spPr>
        <a:xfrm xmlns:a="http://schemas.openxmlformats.org/drawingml/2006/main">
          <a:off x="7315305" y="2600797"/>
          <a:ext cx="411971" cy="151506"/>
        </a:xfrm>
        <a:custGeom xmlns:a="http://schemas.openxmlformats.org/drawingml/2006/main">
          <a:avLst/>
          <a:gdLst>
            <a:gd name="connsiteX0" fmla="*/ 432079 w 457200"/>
            <a:gd name="connsiteY0" fmla="*/ 15072 h 151506"/>
            <a:gd name="connsiteX1" fmla="*/ 432079 w 457200"/>
            <a:gd name="connsiteY1" fmla="*/ 15072 h 151506"/>
            <a:gd name="connsiteX2" fmla="*/ 386861 w 457200"/>
            <a:gd name="connsiteY2" fmla="*/ 5024 h 151506"/>
            <a:gd name="connsiteX3" fmla="*/ 371789 w 457200"/>
            <a:gd name="connsiteY3" fmla="*/ 0 h 151506"/>
            <a:gd name="connsiteX4" fmla="*/ 190918 w 457200"/>
            <a:gd name="connsiteY4" fmla="*/ 5024 h 151506"/>
            <a:gd name="connsiteX5" fmla="*/ 160773 w 457200"/>
            <a:gd name="connsiteY5" fmla="*/ 10048 h 151506"/>
            <a:gd name="connsiteX6" fmla="*/ 120580 w 457200"/>
            <a:gd name="connsiteY6" fmla="*/ 15072 h 151506"/>
            <a:gd name="connsiteX7" fmla="*/ 105507 w 457200"/>
            <a:gd name="connsiteY7" fmla="*/ 25120 h 151506"/>
            <a:gd name="connsiteX8" fmla="*/ 70338 w 457200"/>
            <a:gd name="connsiteY8" fmla="*/ 35169 h 151506"/>
            <a:gd name="connsiteX9" fmla="*/ 0 w 457200"/>
            <a:gd name="connsiteY9" fmla="*/ 50241 h 151506"/>
            <a:gd name="connsiteX10" fmla="*/ 10048 w 457200"/>
            <a:gd name="connsiteY10" fmla="*/ 60290 h 151506"/>
            <a:gd name="connsiteX11" fmla="*/ 65314 w 457200"/>
            <a:gd name="connsiteY11" fmla="*/ 75362 h 151506"/>
            <a:gd name="connsiteX12" fmla="*/ 85411 w 457200"/>
            <a:gd name="connsiteY12" fmla="*/ 80386 h 151506"/>
            <a:gd name="connsiteX13" fmla="*/ 115556 w 457200"/>
            <a:gd name="connsiteY13" fmla="*/ 90435 h 151506"/>
            <a:gd name="connsiteX14" fmla="*/ 165797 w 457200"/>
            <a:gd name="connsiteY14" fmla="*/ 100483 h 151506"/>
            <a:gd name="connsiteX15" fmla="*/ 185894 w 457200"/>
            <a:gd name="connsiteY15" fmla="*/ 105507 h 151506"/>
            <a:gd name="connsiteX16" fmla="*/ 216039 w 457200"/>
            <a:gd name="connsiteY16" fmla="*/ 110531 h 151506"/>
            <a:gd name="connsiteX17" fmla="*/ 236136 w 457200"/>
            <a:gd name="connsiteY17" fmla="*/ 115556 h 151506"/>
            <a:gd name="connsiteX18" fmla="*/ 281354 w 457200"/>
            <a:gd name="connsiteY18" fmla="*/ 125604 h 151506"/>
            <a:gd name="connsiteX19" fmla="*/ 316523 w 457200"/>
            <a:gd name="connsiteY19" fmla="*/ 135652 h 151506"/>
            <a:gd name="connsiteX20" fmla="*/ 406958 w 457200"/>
            <a:gd name="connsiteY20" fmla="*/ 145701 h 151506"/>
            <a:gd name="connsiteX21" fmla="*/ 457200 w 457200"/>
            <a:gd name="connsiteY21" fmla="*/ 150725 h 151506"/>
            <a:gd name="connsiteX22" fmla="*/ 432079 w 457200"/>
            <a:gd name="connsiteY22" fmla="*/ 15072 h 151506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</a:cxnLst>
          <a:rect l="l" t="t" r="r" b="b"/>
          <a:pathLst>
            <a:path w="457200" h="151506">
              <a:moveTo>
                <a:pt x="432079" y="15072"/>
              </a:moveTo>
              <a:lnTo>
                <a:pt x="432079" y="15072"/>
              </a:lnTo>
              <a:cubicBezTo>
                <a:pt x="417006" y="11723"/>
                <a:pt x="401840" y="8769"/>
                <a:pt x="386861" y="5024"/>
              </a:cubicBezTo>
              <a:cubicBezTo>
                <a:pt x="381723" y="3740"/>
                <a:pt x="377085" y="0"/>
                <a:pt x="371789" y="0"/>
              </a:cubicBezTo>
              <a:cubicBezTo>
                <a:pt x="311475" y="0"/>
                <a:pt x="251208" y="3349"/>
                <a:pt x="190918" y="5024"/>
              </a:cubicBezTo>
              <a:cubicBezTo>
                <a:pt x="180870" y="6699"/>
                <a:pt x="170858" y="8607"/>
                <a:pt x="160773" y="10048"/>
              </a:cubicBezTo>
              <a:cubicBezTo>
                <a:pt x="147407" y="11957"/>
                <a:pt x="133606" y="11520"/>
                <a:pt x="120580" y="15072"/>
              </a:cubicBezTo>
              <a:cubicBezTo>
                <a:pt x="114754" y="16661"/>
                <a:pt x="110908" y="22419"/>
                <a:pt x="105507" y="25120"/>
              </a:cubicBezTo>
              <a:cubicBezTo>
                <a:pt x="97058" y="29345"/>
                <a:pt x="78397" y="32752"/>
                <a:pt x="70338" y="35169"/>
              </a:cubicBezTo>
              <a:cubicBezTo>
                <a:pt x="19202" y="50509"/>
                <a:pt x="61134" y="42600"/>
                <a:pt x="0" y="50241"/>
              </a:cubicBezTo>
              <a:cubicBezTo>
                <a:pt x="3349" y="53591"/>
                <a:pt x="5811" y="58172"/>
                <a:pt x="10048" y="60290"/>
              </a:cubicBezTo>
              <a:cubicBezTo>
                <a:pt x="28868" y="69700"/>
                <a:pt x="45469" y="70952"/>
                <a:pt x="65314" y="75362"/>
              </a:cubicBezTo>
              <a:cubicBezTo>
                <a:pt x="72055" y="76860"/>
                <a:pt x="78797" y="78402"/>
                <a:pt x="85411" y="80386"/>
              </a:cubicBezTo>
              <a:cubicBezTo>
                <a:pt x="95556" y="83430"/>
                <a:pt x="105170" y="88358"/>
                <a:pt x="115556" y="90435"/>
              </a:cubicBezTo>
              <a:cubicBezTo>
                <a:pt x="132303" y="93784"/>
                <a:pt x="149228" y="96341"/>
                <a:pt x="165797" y="100483"/>
              </a:cubicBezTo>
              <a:cubicBezTo>
                <a:pt x="172496" y="102158"/>
                <a:pt x="179123" y="104153"/>
                <a:pt x="185894" y="105507"/>
              </a:cubicBezTo>
              <a:cubicBezTo>
                <a:pt x="195883" y="107505"/>
                <a:pt x="206050" y="108533"/>
                <a:pt x="216039" y="110531"/>
              </a:cubicBezTo>
              <a:cubicBezTo>
                <a:pt x="222810" y="111885"/>
                <a:pt x="229395" y="114058"/>
                <a:pt x="236136" y="115556"/>
              </a:cubicBezTo>
              <a:cubicBezTo>
                <a:pt x="259452" y="120738"/>
                <a:pt x="259907" y="119476"/>
                <a:pt x="281354" y="125604"/>
              </a:cubicBezTo>
              <a:cubicBezTo>
                <a:pt x="298081" y="130383"/>
                <a:pt x="297672" y="132510"/>
                <a:pt x="316523" y="135652"/>
              </a:cubicBezTo>
              <a:cubicBezTo>
                <a:pt x="337849" y="139206"/>
                <a:pt x="387619" y="143767"/>
                <a:pt x="406958" y="145701"/>
              </a:cubicBezTo>
              <a:cubicBezTo>
                <a:pt x="433152" y="154432"/>
                <a:pt x="416734" y="150725"/>
                <a:pt x="457200" y="150725"/>
              </a:cubicBezTo>
              <a:lnTo>
                <a:pt x="432079" y="15072"/>
              </a:lnTo>
              <a:close/>
            </a:path>
          </a:pathLst>
        </a:custGeom>
        <a:solidFill xmlns:a="http://schemas.openxmlformats.org/drawingml/2006/main">
          <a:schemeClr val="accent4">
            <a:lumMod val="40000"/>
            <a:lumOff val="60000"/>
          </a:schemeClr>
        </a:solidFill>
        <a:ln xmlns:a="http://schemas.openxmlformats.org/drawingml/2006/main">
          <a:solidFill>
            <a:schemeClr val="accent4">
              <a:lumMod val="40000"/>
              <a:lumOff val="6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0.73674</cdr:x>
      <cdr:y>0.43827</cdr:y>
    </cdr:from>
    <cdr:to>
      <cdr:x>0.84261</cdr:x>
      <cdr:y>0.51428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DCE450EF-FEFC-42D3-8036-B546FBE722F5}"/>
            </a:ext>
          </a:extLst>
        </cdr:cNvPr>
        <cdr:cNvSpPr txBox="1"/>
      </cdr:nvSpPr>
      <cdr:spPr>
        <a:xfrm xmlns:a="http://schemas.openxmlformats.org/drawingml/2006/main">
          <a:off x="6554303" y="2391990"/>
          <a:ext cx="941809" cy="4148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00" dirty="0"/>
            <a:t>Interbedded  clay, </a:t>
          </a:r>
        </a:p>
        <a:p xmlns:a="http://schemas.openxmlformats.org/drawingml/2006/main">
          <a:r>
            <a:rPr lang="en-US" sz="1000" dirty="0"/>
            <a:t>sand and gravels</a:t>
          </a:r>
        </a:p>
      </cdr:txBody>
    </cdr:sp>
  </cdr:relSizeAnchor>
  <cdr:relSizeAnchor xmlns:cdr="http://schemas.openxmlformats.org/drawingml/2006/chartDrawing">
    <cdr:from>
      <cdr:x>0.77665</cdr:x>
      <cdr:y>0.25932</cdr:y>
    </cdr:from>
    <cdr:to>
      <cdr:x>0.82267</cdr:x>
      <cdr:y>0.33684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EBAE10CB-48FE-4F3D-AAB9-A4E7487117F8}"/>
            </a:ext>
          </a:extLst>
        </cdr:cNvPr>
        <cdr:cNvCxnSpPr/>
      </cdr:nvCxnSpPr>
      <cdr:spPr>
        <a:xfrm xmlns:a="http://schemas.openxmlformats.org/drawingml/2006/main">
          <a:off x="6909321" y="1415316"/>
          <a:ext cx="409433" cy="42308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E972-3A03-4C15-998E-B58D5A25A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00278-4518-4F6C-9823-1D4804765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ABDA-DABA-438A-8AC9-C372F92A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06A9B-0A5E-4995-BFFE-4B8C0F13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6A0F-F9C5-4FD9-AFBB-C317B105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D12E-C964-4E56-A9A5-EB1119B5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2BE2D-E171-4517-9F1B-ADACE226A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421-FE33-4FC8-8885-0A2E3DA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EF57-1F4F-4C36-A1FE-20F9581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4F33-66B9-41BF-9CF6-6ADB5B10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0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248B4-34A3-4CB5-A09D-D429C3C03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A7B1-D9FE-4944-B41B-9BEF4CC8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B731-23DE-4AE2-B48B-18571B30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EEDA-5F2E-41D8-96BE-29FD423C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0FA0-7DD2-40C8-9093-AF43F578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ECF3-4D5E-4744-ABB6-3CFEEBD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229C-C15A-4AB4-B8CC-9386F6F9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D4BF-70D1-4407-B334-26E8CE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EDCA-4DC1-471A-A2EF-910FC71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CA9A-2C9E-447D-8E23-96EA9F07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58E4-5630-4409-A4BC-5CAC5F54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55E4A-1C7A-4472-A0ED-D6EC29E7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51EB-D890-4608-ACC0-D26396C9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60E9-115F-45FC-92EE-C26192A8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65DE-DDA4-4084-8A08-8625F532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A848-C67B-4867-B53F-C7F783AB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B97C-F98F-4752-9FE5-2F7284E9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309F-4634-45E1-A5EE-3553420F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9AB04-3103-4E92-A686-519A2A1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124B-E1B5-424F-8F8D-315C9926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8D4F-1A0B-4A39-AE40-A6D2437A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CDD3-1976-4A7D-A627-F61A246C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576A-8C9A-404A-BC6D-C4F4FC49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C48DE-910F-4144-8919-5C22CD49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47D99-2729-442A-8104-BE540ECE8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81344-811B-4D8D-856E-09A9F71CF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4732-AF6D-4BF7-B708-9F8EB3A1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55841-43B6-4AB7-8663-EF4DCB28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97C11-0AD6-4533-A4A8-9E65AAD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A81C-ED2F-46FA-A837-41EF81E6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AA65-E26A-464B-B2B4-F43AEFC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B98C1-3163-4069-8725-BE18AF98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5C90A-C194-448E-B053-AB6EA7C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2C9A3-605C-404C-940B-F1BA02C9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D53AB-D695-4BCC-A100-7082A1E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A4465-4ECC-44D6-A168-D7A3FDEC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B9FC-F1B2-4729-9DCD-6C45C462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3235-2D2D-4AD0-B134-9B33E172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823E-1BBC-4AFD-B72A-DF1BFE154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36BAF-96DA-4BF3-B084-9EA53931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613BE-0DBB-4EEC-BF75-59EA2FA3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E1C1-7C24-4F7C-AD22-85B801C2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441A-D0C8-4098-83B8-BC44C807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32DC5-82B3-46E0-9C0F-EB8AC33A5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70D3-5ED3-4F1A-81D0-F54AA3E1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12F4-E0F6-4C21-B96C-E390ABAE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4D43E-D392-4BFB-B959-BC0C21EB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515A5-0F86-46A5-9DEC-2847F54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1708D-5B16-45C0-9B3C-98E48DDB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B2AC-C8DE-458E-A04A-B2CC941E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7C35-F7D9-4CD1-9DF9-66B742AEE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783E-0868-4E06-A9F6-7AE49A46BA4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DEEC-F447-457D-9DBB-722165123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AB0D-AEC5-41B5-B0CC-248B8D059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AD9B-39AC-4CF1-B84A-01EFE886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58029-3669-4B79-8201-1BF030DB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3" y="0"/>
            <a:ext cx="11297093" cy="6858000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E5BDAD3-18FA-40EB-B026-2337931C3B21}"/>
              </a:ext>
            </a:extLst>
          </p:cNvPr>
          <p:cNvSpPr/>
          <p:nvPr/>
        </p:nvSpPr>
        <p:spPr>
          <a:xfrm>
            <a:off x="2298032" y="842211"/>
            <a:ext cx="8758989" cy="4632157"/>
          </a:xfrm>
          <a:custGeom>
            <a:avLst/>
            <a:gdLst>
              <a:gd name="connsiteX0" fmla="*/ 830179 w 8758989"/>
              <a:gd name="connsiteY0" fmla="*/ 1227221 h 4632157"/>
              <a:gd name="connsiteX1" fmla="*/ 1648326 w 8758989"/>
              <a:gd name="connsiteY1" fmla="*/ 1323473 h 4632157"/>
              <a:gd name="connsiteX2" fmla="*/ 2069431 w 8758989"/>
              <a:gd name="connsiteY2" fmla="*/ 1022684 h 4632157"/>
              <a:gd name="connsiteX3" fmla="*/ 2370221 w 8758989"/>
              <a:gd name="connsiteY3" fmla="*/ 481263 h 4632157"/>
              <a:gd name="connsiteX4" fmla="*/ 4030579 w 8758989"/>
              <a:gd name="connsiteY4" fmla="*/ 481263 h 4632157"/>
              <a:gd name="connsiteX5" fmla="*/ 5366084 w 8758989"/>
              <a:gd name="connsiteY5" fmla="*/ 36094 h 4632157"/>
              <a:gd name="connsiteX6" fmla="*/ 4596063 w 8758989"/>
              <a:gd name="connsiteY6" fmla="*/ 721894 h 4632157"/>
              <a:gd name="connsiteX7" fmla="*/ 4403557 w 8758989"/>
              <a:gd name="connsiteY7" fmla="*/ 1383631 h 4632157"/>
              <a:gd name="connsiteX8" fmla="*/ 4668252 w 8758989"/>
              <a:gd name="connsiteY8" fmla="*/ 1491915 h 4632157"/>
              <a:gd name="connsiteX9" fmla="*/ 6400800 w 8758989"/>
              <a:gd name="connsiteY9" fmla="*/ 1431757 h 4632157"/>
              <a:gd name="connsiteX10" fmla="*/ 7760368 w 8758989"/>
              <a:gd name="connsiteY10" fmla="*/ 0 h 4632157"/>
              <a:gd name="connsiteX11" fmla="*/ 8337884 w 8758989"/>
              <a:gd name="connsiteY11" fmla="*/ 156410 h 4632157"/>
              <a:gd name="connsiteX12" fmla="*/ 8758989 w 8758989"/>
              <a:gd name="connsiteY12" fmla="*/ 1792705 h 4632157"/>
              <a:gd name="connsiteX13" fmla="*/ 7255042 w 8758989"/>
              <a:gd name="connsiteY13" fmla="*/ 2959768 h 4632157"/>
              <a:gd name="connsiteX14" fmla="*/ 7375357 w 8758989"/>
              <a:gd name="connsiteY14" fmla="*/ 3224463 h 4632157"/>
              <a:gd name="connsiteX15" fmla="*/ 6509084 w 8758989"/>
              <a:gd name="connsiteY15" fmla="*/ 4030578 h 4632157"/>
              <a:gd name="connsiteX16" fmla="*/ 5787189 w 8758989"/>
              <a:gd name="connsiteY16" fmla="*/ 3801978 h 4632157"/>
              <a:gd name="connsiteX17" fmla="*/ 5847347 w 8758989"/>
              <a:gd name="connsiteY17" fmla="*/ 4451684 h 4632157"/>
              <a:gd name="connsiteX18" fmla="*/ 4884821 w 8758989"/>
              <a:gd name="connsiteY18" fmla="*/ 4632157 h 4632157"/>
              <a:gd name="connsiteX19" fmla="*/ 4463715 w 8758989"/>
              <a:gd name="connsiteY19" fmla="*/ 4162926 h 4632157"/>
              <a:gd name="connsiteX20" fmla="*/ 4223084 w 8758989"/>
              <a:gd name="connsiteY20" fmla="*/ 4199021 h 4632157"/>
              <a:gd name="connsiteX21" fmla="*/ 4042610 w 8758989"/>
              <a:gd name="connsiteY21" fmla="*/ 4475747 h 4632157"/>
              <a:gd name="connsiteX22" fmla="*/ 2394284 w 8758989"/>
              <a:gd name="connsiteY22" fmla="*/ 4006515 h 4632157"/>
              <a:gd name="connsiteX23" fmla="*/ 1275347 w 8758989"/>
              <a:gd name="connsiteY23" fmla="*/ 3982452 h 4632157"/>
              <a:gd name="connsiteX24" fmla="*/ 0 w 8758989"/>
              <a:gd name="connsiteY24" fmla="*/ 3380873 h 4632157"/>
              <a:gd name="connsiteX25" fmla="*/ 1371600 w 8758989"/>
              <a:gd name="connsiteY25" fmla="*/ 3140242 h 4632157"/>
              <a:gd name="connsiteX26" fmla="*/ 1335505 w 8758989"/>
              <a:gd name="connsiteY26" fmla="*/ 2815389 h 4632157"/>
              <a:gd name="connsiteX27" fmla="*/ 890336 w 8758989"/>
              <a:gd name="connsiteY27" fmla="*/ 2502568 h 4632157"/>
              <a:gd name="connsiteX28" fmla="*/ 890336 w 8758989"/>
              <a:gd name="connsiteY28" fmla="*/ 1239252 h 4632157"/>
              <a:gd name="connsiteX0" fmla="*/ 830179 w 8758989"/>
              <a:gd name="connsiteY0" fmla="*/ 1227222 h 4632158"/>
              <a:gd name="connsiteX1" fmla="*/ 1648326 w 8758989"/>
              <a:gd name="connsiteY1" fmla="*/ 1323474 h 4632158"/>
              <a:gd name="connsiteX2" fmla="*/ 2069431 w 8758989"/>
              <a:gd name="connsiteY2" fmla="*/ 1022685 h 4632158"/>
              <a:gd name="connsiteX3" fmla="*/ 2370221 w 8758989"/>
              <a:gd name="connsiteY3" fmla="*/ 481264 h 4632158"/>
              <a:gd name="connsiteX4" fmla="*/ 4030579 w 8758989"/>
              <a:gd name="connsiteY4" fmla="*/ 481264 h 4632158"/>
              <a:gd name="connsiteX5" fmla="*/ 5366084 w 8758989"/>
              <a:gd name="connsiteY5" fmla="*/ 36095 h 4632158"/>
              <a:gd name="connsiteX6" fmla="*/ 6460958 w 8758989"/>
              <a:gd name="connsiteY6" fmla="*/ 0 h 4632158"/>
              <a:gd name="connsiteX7" fmla="*/ 4403557 w 8758989"/>
              <a:gd name="connsiteY7" fmla="*/ 1383632 h 4632158"/>
              <a:gd name="connsiteX8" fmla="*/ 4668252 w 8758989"/>
              <a:gd name="connsiteY8" fmla="*/ 1491916 h 4632158"/>
              <a:gd name="connsiteX9" fmla="*/ 6400800 w 8758989"/>
              <a:gd name="connsiteY9" fmla="*/ 1431758 h 4632158"/>
              <a:gd name="connsiteX10" fmla="*/ 7760368 w 8758989"/>
              <a:gd name="connsiteY10" fmla="*/ 1 h 4632158"/>
              <a:gd name="connsiteX11" fmla="*/ 8337884 w 8758989"/>
              <a:gd name="connsiteY11" fmla="*/ 156411 h 4632158"/>
              <a:gd name="connsiteX12" fmla="*/ 8758989 w 8758989"/>
              <a:gd name="connsiteY12" fmla="*/ 1792706 h 4632158"/>
              <a:gd name="connsiteX13" fmla="*/ 7255042 w 8758989"/>
              <a:gd name="connsiteY13" fmla="*/ 2959769 h 4632158"/>
              <a:gd name="connsiteX14" fmla="*/ 7375357 w 8758989"/>
              <a:gd name="connsiteY14" fmla="*/ 3224464 h 4632158"/>
              <a:gd name="connsiteX15" fmla="*/ 6509084 w 8758989"/>
              <a:gd name="connsiteY15" fmla="*/ 4030579 h 4632158"/>
              <a:gd name="connsiteX16" fmla="*/ 5787189 w 8758989"/>
              <a:gd name="connsiteY16" fmla="*/ 3801979 h 4632158"/>
              <a:gd name="connsiteX17" fmla="*/ 5847347 w 8758989"/>
              <a:gd name="connsiteY17" fmla="*/ 4451685 h 4632158"/>
              <a:gd name="connsiteX18" fmla="*/ 4884821 w 8758989"/>
              <a:gd name="connsiteY18" fmla="*/ 4632158 h 4632158"/>
              <a:gd name="connsiteX19" fmla="*/ 4463715 w 8758989"/>
              <a:gd name="connsiteY19" fmla="*/ 4162927 h 4632158"/>
              <a:gd name="connsiteX20" fmla="*/ 4223084 w 8758989"/>
              <a:gd name="connsiteY20" fmla="*/ 4199022 h 4632158"/>
              <a:gd name="connsiteX21" fmla="*/ 4042610 w 8758989"/>
              <a:gd name="connsiteY21" fmla="*/ 4475748 h 4632158"/>
              <a:gd name="connsiteX22" fmla="*/ 2394284 w 8758989"/>
              <a:gd name="connsiteY22" fmla="*/ 4006516 h 4632158"/>
              <a:gd name="connsiteX23" fmla="*/ 1275347 w 8758989"/>
              <a:gd name="connsiteY23" fmla="*/ 3982453 h 4632158"/>
              <a:gd name="connsiteX24" fmla="*/ 0 w 8758989"/>
              <a:gd name="connsiteY24" fmla="*/ 3380874 h 4632158"/>
              <a:gd name="connsiteX25" fmla="*/ 1371600 w 8758989"/>
              <a:gd name="connsiteY25" fmla="*/ 3140243 h 4632158"/>
              <a:gd name="connsiteX26" fmla="*/ 1335505 w 8758989"/>
              <a:gd name="connsiteY26" fmla="*/ 2815390 h 4632158"/>
              <a:gd name="connsiteX27" fmla="*/ 890336 w 8758989"/>
              <a:gd name="connsiteY27" fmla="*/ 2502569 h 4632158"/>
              <a:gd name="connsiteX28" fmla="*/ 890336 w 8758989"/>
              <a:gd name="connsiteY28" fmla="*/ 1239253 h 4632158"/>
              <a:gd name="connsiteX0" fmla="*/ 830179 w 8758989"/>
              <a:gd name="connsiteY0" fmla="*/ 1239254 h 4644190"/>
              <a:gd name="connsiteX1" fmla="*/ 1648326 w 8758989"/>
              <a:gd name="connsiteY1" fmla="*/ 1335506 h 4644190"/>
              <a:gd name="connsiteX2" fmla="*/ 2069431 w 8758989"/>
              <a:gd name="connsiteY2" fmla="*/ 1034717 h 4644190"/>
              <a:gd name="connsiteX3" fmla="*/ 2370221 w 8758989"/>
              <a:gd name="connsiteY3" fmla="*/ 493296 h 4644190"/>
              <a:gd name="connsiteX4" fmla="*/ 4030579 w 8758989"/>
              <a:gd name="connsiteY4" fmla="*/ 493296 h 4644190"/>
              <a:gd name="connsiteX5" fmla="*/ 5366084 w 8758989"/>
              <a:gd name="connsiteY5" fmla="*/ 48127 h 4644190"/>
              <a:gd name="connsiteX6" fmla="*/ 6460958 w 8758989"/>
              <a:gd name="connsiteY6" fmla="*/ 12032 h 4644190"/>
              <a:gd name="connsiteX7" fmla="*/ 6797841 w 8758989"/>
              <a:gd name="connsiteY7" fmla="*/ 0 h 4644190"/>
              <a:gd name="connsiteX8" fmla="*/ 4668252 w 8758989"/>
              <a:gd name="connsiteY8" fmla="*/ 1503948 h 4644190"/>
              <a:gd name="connsiteX9" fmla="*/ 6400800 w 8758989"/>
              <a:gd name="connsiteY9" fmla="*/ 1443790 h 4644190"/>
              <a:gd name="connsiteX10" fmla="*/ 7760368 w 8758989"/>
              <a:gd name="connsiteY10" fmla="*/ 12033 h 4644190"/>
              <a:gd name="connsiteX11" fmla="*/ 8337884 w 8758989"/>
              <a:gd name="connsiteY11" fmla="*/ 168443 h 4644190"/>
              <a:gd name="connsiteX12" fmla="*/ 8758989 w 8758989"/>
              <a:gd name="connsiteY12" fmla="*/ 1804738 h 4644190"/>
              <a:gd name="connsiteX13" fmla="*/ 7255042 w 8758989"/>
              <a:gd name="connsiteY13" fmla="*/ 2971801 h 4644190"/>
              <a:gd name="connsiteX14" fmla="*/ 7375357 w 8758989"/>
              <a:gd name="connsiteY14" fmla="*/ 3236496 h 4644190"/>
              <a:gd name="connsiteX15" fmla="*/ 6509084 w 8758989"/>
              <a:gd name="connsiteY15" fmla="*/ 4042611 h 4644190"/>
              <a:gd name="connsiteX16" fmla="*/ 5787189 w 8758989"/>
              <a:gd name="connsiteY16" fmla="*/ 3814011 h 4644190"/>
              <a:gd name="connsiteX17" fmla="*/ 5847347 w 8758989"/>
              <a:gd name="connsiteY17" fmla="*/ 4463717 h 4644190"/>
              <a:gd name="connsiteX18" fmla="*/ 4884821 w 8758989"/>
              <a:gd name="connsiteY18" fmla="*/ 4644190 h 4644190"/>
              <a:gd name="connsiteX19" fmla="*/ 4463715 w 8758989"/>
              <a:gd name="connsiteY19" fmla="*/ 4174959 h 4644190"/>
              <a:gd name="connsiteX20" fmla="*/ 4223084 w 8758989"/>
              <a:gd name="connsiteY20" fmla="*/ 4211054 h 4644190"/>
              <a:gd name="connsiteX21" fmla="*/ 4042610 w 8758989"/>
              <a:gd name="connsiteY21" fmla="*/ 4487780 h 4644190"/>
              <a:gd name="connsiteX22" fmla="*/ 2394284 w 8758989"/>
              <a:gd name="connsiteY22" fmla="*/ 4018548 h 4644190"/>
              <a:gd name="connsiteX23" fmla="*/ 1275347 w 8758989"/>
              <a:gd name="connsiteY23" fmla="*/ 3994485 h 4644190"/>
              <a:gd name="connsiteX24" fmla="*/ 0 w 8758989"/>
              <a:gd name="connsiteY24" fmla="*/ 3392906 h 4644190"/>
              <a:gd name="connsiteX25" fmla="*/ 1371600 w 8758989"/>
              <a:gd name="connsiteY25" fmla="*/ 3152275 h 4644190"/>
              <a:gd name="connsiteX26" fmla="*/ 1335505 w 8758989"/>
              <a:gd name="connsiteY26" fmla="*/ 2827422 h 4644190"/>
              <a:gd name="connsiteX27" fmla="*/ 890336 w 8758989"/>
              <a:gd name="connsiteY27" fmla="*/ 2514601 h 4644190"/>
              <a:gd name="connsiteX28" fmla="*/ 890336 w 8758989"/>
              <a:gd name="connsiteY28" fmla="*/ 1251285 h 4644190"/>
              <a:gd name="connsiteX0" fmla="*/ 830179 w 8758989"/>
              <a:gd name="connsiteY0" fmla="*/ 1275348 h 4680284"/>
              <a:gd name="connsiteX1" fmla="*/ 1648326 w 8758989"/>
              <a:gd name="connsiteY1" fmla="*/ 1371600 h 4680284"/>
              <a:gd name="connsiteX2" fmla="*/ 2069431 w 8758989"/>
              <a:gd name="connsiteY2" fmla="*/ 1070811 h 4680284"/>
              <a:gd name="connsiteX3" fmla="*/ 2370221 w 8758989"/>
              <a:gd name="connsiteY3" fmla="*/ 529390 h 4680284"/>
              <a:gd name="connsiteX4" fmla="*/ 4030579 w 8758989"/>
              <a:gd name="connsiteY4" fmla="*/ 529390 h 4680284"/>
              <a:gd name="connsiteX5" fmla="*/ 5366084 w 8758989"/>
              <a:gd name="connsiteY5" fmla="*/ 84221 h 4680284"/>
              <a:gd name="connsiteX6" fmla="*/ 6460958 w 8758989"/>
              <a:gd name="connsiteY6" fmla="*/ 48126 h 4680284"/>
              <a:gd name="connsiteX7" fmla="*/ 6797841 w 8758989"/>
              <a:gd name="connsiteY7" fmla="*/ 36094 h 4680284"/>
              <a:gd name="connsiteX8" fmla="*/ 7243010 w 8758989"/>
              <a:gd name="connsiteY8" fmla="*/ 0 h 4680284"/>
              <a:gd name="connsiteX9" fmla="*/ 6400800 w 8758989"/>
              <a:gd name="connsiteY9" fmla="*/ 1479884 h 4680284"/>
              <a:gd name="connsiteX10" fmla="*/ 7760368 w 8758989"/>
              <a:gd name="connsiteY10" fmla="*/ 48127 h 4680284"/>
              <a:gd name="connsiteX11" fmla="*/ 8337884 w 8758989"/>
              <a:gd name="connsiteY11" fmla="*/ 204537 h 4680284"/>
              <a:gd name="connsiteX12" fmla="*/ 8758989 w 8758989"/>
              <a:gd name="connsiteY12" fmla="*/ 1840832 h 4680284"/>
              <a:gd name="connsiteX13" fmla="*/ 7255042 w 8758989"/>
              <a:gd name="connsiteY13" fmla="*/ 3007895 h 4680284"/>
              <a:gd name="connsiteX14" fmla="*/ 7375357 w 8758989"/>
              <a:gd name="connsiteY14" fmla="*/ 3272590 h 4680284"/>
              <a:gd name="connsiteX15" fmla="*/ 6509084 w 8758989"/>
              <a:gd name="connsiteY15" fmla="*/ 4078705 h 4680284"/>
              <a:gd name="connsiteX16" fmla="*/ 5787189 w 8758989"/>
              <a:gd name="connsiteY16" fmla="*/ 3850105 h 4680284"/>
              <a:gd name="connsiteX17" fmla="*/ 5847347 w 8758989"/>
              <a:gd name="connsiteY17" fmla="*/ 4499811 h 4680284"/>
              <a:gd name="connsiteX18" fmla="*/ 4884821 w 8758989"/>
              <a:gd name="connsiteY18" fmla="*/ 4680284 h 4680284"/>
              <a:gd name="connsiteX19" fmla="*/ 4463715 w 8758989"/>
              <a:gd name="connsiteY19" fmla="*/ 4211053 h 4680284"/>
              <a:gd name="connsiteX20" fmla="*/ 4223084 w 8758989"/>
              <a:gd name="connsiteY20" fmla="*/ 4247148 h 4680284"/>
              <a:gd name="connsiteX21" fmla="*/ 4042610 w 8758989"/>
              <a:gd name="connsiteY21" fmla="*/ 4523874 h 4680284"/>
              <a:gd name="connsiteX22" fmla="*/ 2394284 w 8758989"/>
              <a:gd name="connsiteY22" fmla="*/ 4054642 h 4680284"/>
              <a:gd name="connsiteX23" fmla="*/ 1275347 w 8758989"/>
              <a:gd name="connsiteY23" fmla="*/ 4030579 h 4680284"/>
              <a:gd name="connsiteX24" fmla="*/ 0 w 8758989"/>
              <a:gd name="connsiteY24" fmla="*/ 3429000 h 4680284"/>
              <a:gd name="connsiteX25" fmla="*/ 1371600 w 8758989"/>
              <a:gd name="connsiteY25" fmla="*/ 3188369 h 4680284"/>
              <a:gd name="connsiteX26" fmla="*/ 1335505 w 8758989"/>
              <a:gd name="connsiteY26" fmla="*/ 2863516 h 4680284"/>
              <a:gd name="connsiteX27" fmla="*/ 890336 w 8758989"/>
              <a:gd name="connsiteY27" fmla="*/ 2550695 h 4680284"/>
              <a:gd name="connsiteX28" fmla="*/ 890336 w 8758989"/>
              <a:gd name="connsiteY28" fmla="*/ 1287379 h 4680284"/>
              <a:gd name="connsiteX0" fmla="*/ 830179 w 8758989"/>
              <a:gd name="connsiteY0" fmla="*/ 1275348 h 4680284"/>
              <a:gd name="connsiteX1" fmla="*/ 1648326 w 8758989"/>
              <a:gd name="connsiteY1" fmla="*/ 1371600 h 4680284"/>
              <a:gd name="connsiteX2" fmla="*/ 2069431 w 8758989"/>
              <a:gd name="connsiteY2" fmla="*/ 1070811 h 4680284"/>
              <a:gd name="connsiteX3" fmla="*/ 2370221 w 8758989"/>
              <a:gd name="connsiteY3" fmla="*/ 529390 h 4680284"/>
              <a:gd name="connsiteX4" fmla="*/ 4030579 w 8758989"/>
              <a:gd name="connsiteY4" fmla="*/ 529390 h 4680284"/>
              <a:gd name="connsiteX5" fmla="*/ 5366084 w 8758989"/>
              <a:gd name="connsiteY5" fmla="*/ 84221 h 4680284"/>
              <a:gd name="connsiteX6" fmla="*/ 4812632 w 8758989"/>
              <a:gd name="connsiteY6" fmla="*/ 1239252 h 4680284"/>
              <a:gd name="connsiteX7" fmla="*/ 6797841 w 8758989"/>
              <a:gd name="connsiteY7" fmla="*/ 36094 h 4680284"/>
              <a:gd name="connsiteX8" fmla="*/ 7243010 w 8758989"/>
              <a:gd name="connsiteY8" fmla="*/ 0 h 4680284"/>
              <a:gd name="connsiteX9" fmla="*/ 6400800 w 8758989"/>
              <a:gd name="connsiteY9" fmla="*/ 1479884 h 4680284"/>
              <a:gd name="connsiteX10" fmla="*/ 7760368 w 8758989"/>
              <a:gd name="connsiteY10" fmla="*/ 48127 h 4680284"/>
              <a:gd name="connsiteX11" fmla="*/ 8337884 w 8758989"/>
              <a:gd name="connsiteY11" fmla="*/ 204537 h 4680284"/>
              <a:gd name="connsiteX12" fmla="*/ 8758989 w 8758989"/>
              <a:gd name="connsiteY12" fmla="*/ 1840832 h 4680284"/>
              <a:gd name="connsiteX13" fmla="*/ 7255042 w 8758989"/>
              <a:gd name="connsiteY13" fmla="*/ 3007895 h 4680284"/>
              <a:gd name="connsiteX14" fmla="*/ 7375357 w 8758989"/>
              <a:gd name="connsiteY14" fmla="*/ 3272590 h 4680284"/>
              <a:gd name="connsiteX15" fmla="*/ 6509084 w 8758989"/>
              <a:gd name="connsiteY15" fmla="*/ 4078705 h 4680284"/>
              <a:gd name="connsiteX16" fmla="*/ 5787189 w 8758989"/>
              <a:gd name="connsiteY16" fmla="*/ 3850105 h 4680284"/>
              <a:gd name="connsiteX17" fmla="*/ 5847347 w 8758989"/>
              <a:gd name="connsiteY17" fmla="*/ 4499811 h 4680284"/>
              <a:gd name="connsiteX18" fmla="*/ 4884821 w 8758989"/>
              <a:gd name="connsiteY18" fmla="*/ 4680284 h 4680284"/>
              <a:gd name="connsiteX19" fmla="*/ 4463715 w 8758989"/>
              <a:gd name="connsiteY19" fmla="*/ 4211053 h 4680284"/>
              <a:gd name="connsiteX20" fmla="*/ 4223084 w 8758989"/>
              <a:gd name="connsiteY20" fmla="*/ 4247148 h 4680284"/>
              <a:gd name="connsiteX21" fmla="*/ 4042610 w 8758989"/>
              <a:gd name="connsiteY21" fmla="*/ 4523874 h 4680284"/>
              <a:gd name="connsiteX22" fmla="*/ 2394284 w 8758989"/>
              <a:gd name="connsiteY22" fmla="*/ 4054642 h 4680284"/>
              <a:gd name="connsiteX23" fmla="*/ 1275347 w 8758989"/>
              <a:gd name="connsiteY23" fmla="*/ 4030579 h 4680284"/>
              <a:gd name="connsiteX24" fmla="*/ 0 w 8758989"/>
              <a:gd name="connsiteY24" fmla="*/ 3429000 h 4680284"/>
              <a:gd name="connsiteX25" fmla="*/ 1371600 w 8758989"/>
              <a:gd name="connsiteY25" fmla="*/ 3188369 h 4680284"/>
              <a:gd name="connsiteX26" fmla="*/ 1335505 w 8758989"/>
              <a:gd name="connsiteY26" fmla="*/ 2863516 h 4680284"/>
              <a:gd name="connsiteX27" fmla="*/ 890336 w 8758989"/>
              <a:gd name="connsiteY27" fmla="*/ 2550695 h 4680284"/>
              <a:gd name="connsiteX28" fmla="*/ 890336 w 8758989"/>
              <a:gd name="connsiteY28" fmla="*/ 1287379 h 4680284"/>
              <a:gd name="connsiteX0" fmla="*/ 830179 w 8758989"/>
              <a:gd name="connsiteY0" fmla="*/ 1275348 h 4680284"/>
              <a:gd name="connsiteX1" fmla="*/ 1648326 w 8758989"/>
              <a:gd name="connsiteY1" fmla="*/ 1371600 h 4680284"/>
              <a:gd name="connsiteX2" fmla="*/ 2069431 w 8758989"/>
              <a:gd name="connsiteY2" fmla="*/ 1070811 h 4680284"/>
              <a:gd name="connsiteX3" fmla="*/ 2370221 w 8758989"/>
              <a:gd name="connsiteY3" fmla="*/ 529390 h 4680284"/>
              <a:gd name="connsiteX4" fmla="*/ 4030579 w 8758989"/>
              <a:gd name="connsiteY4" fmla="*/ 529390 h 4680284"/>
              <a:gd name="connsiteX5" fmla="*/ 5366084 w 8758989"/>
              <a:gd name="connsiteY5" fmla="*/ 84221 h 4680284"/>
              <a:gd name="connsiteX6" fmla="*/ 4812632 w 8758989"/>
              <a:gd name="connsiteY6" fmla="*/ 1239252 h 4680284"/>
              <a:gd name="connsiteX7" fmla="*/ 6015788 w 8758989"/>
              <a:gd name="connsiteY7" fmla="*/ 1167063 h 4680284"/>
              <a:gd name="connsiteX8" fmla="*/ 7243010 w 8758989"/>
              <a:gd name="connsiteY8" fmla="*/ 0 h 4680284"/>
              <a:gd name="connsiteX9" fmla="*/ 6400800 w 8758989"/>
              <a:gd name="connsiteY9" fmla="*/ 1479884 h 4680284"/>
              <a:gd name="connsiteX10" fmla="*/ 7760368 w 8758989"/>
              <a:gd name="connsiteY10" fmla="*/ 48127 h 4680284"/>
              <a:gd name="connsiteX11" fmla="*/ 8337884 w 8758989"/>
              <a:gd name="connsiteY11" fmla="*/ 204537 h 4680284"/>
              <a:gd name="connsiteX12" fmla="*/ 8758989 w 8758989"/>
              <a:gd name="connsiteY12" fmla="*/ 1840832 h 4680284"/>
              <a:gd name="connsiteX13" fmla="*/ 7255042 w 8758989"/>
              <a:gd name="connsiteY13" fmla="*/ 3007895 h 4680284"/>
              <a:gd name="connsiteX14" fmla="*/ 7375357 w 8758989"/>
              <a:gd name="connsiteY14" fmla="*/ 3272590 h 4680284"/>
              <a:gd name="connsiteX15" fmla="*/ 6509084 w 8758989"/>
              <a:gd name="connsiteY15" fmla="*/ 4078705 h 4680284"/>
              <a:gd name="connsiteX16" fmla="*/ 5787189 w 8758989"/>
              <a:gd name="connsiteY16" fmla="*/ 3850105 h 4680284"/>
              <a:gd name="connsiteX17" fmla="*/ 5847347 w 8758989"/>
              <a:gd name="connsiteY17" fmla="*/ 4499811 h 4680284"/>
              <a:gd name="connsiteX18" fmla="*/ 4884821 w 8758989"/>
              <a:gd name="connsiteY18" fmla="*/ 4680284 h 4680284"/>
              <a:gd name="connsiteX19" fmla="*/ 4463715 w 8758989"/>
              <a:gd name="connsiteY19" fmla="*/ 4211053 h 4680284"/>
              <a:gd name="connsiteX20" fmla="*/ 4223084 w 8758989"/>
              <a:gd name="connsiteY20" fmla="*/ 4247148 h 4680284"/>
              <a:gd name="connsiteX21" fmla="*/ 4042610 w 8758989"/>
              <a:gd name="connsiteY21" fmla="*/ 4523874 h 4680284"/>
              <a:gd name="connsiteX22" fmla="*/ 2394284 w 8758989"/>
              <a:gd name="connsiteY22" fmla="*/ 4054642 h 4680284"/>
              <a:gd name="connsiteX23" fmla="*/ 1275347 w 8758989"/>
              <a:gd name="connsiteY23" fmla="*/ 4030579 h 4680284"/>
              <a:gd name="connsiteX24" fmla="*/ 0 w 8758989"/>
              <a:gd name="connsiteY24" fmla="*/ 3429000 h 4680284"/>
              <a:gd name="connsiteX25" fmla="*/ 1371600 w 8758989"/>
              <a:gd name="connsiteY25" fmla="*/ 3188369 h 4680284"/>
              <a:gd name="connsiteX26" fmla="*/ 1335505 w 8758989"/>
              <a:gd name="connsiteY26" fmla="*/ 2863516 h 4680284"/>
              <a:gd name="connsiteX27" fmla="*/ 890336 w 8758989"/>
              <a:gd name="connsiteY27" fmla="*/ 2550695 h 4680284"/>
              <a:gd name="connsiteX28" fmla="*/ 890336 w 8758989"/>
              <a:gd name="connsiteY28" fmla="*/ 1287379 h 4680284"/>
              <a:gd name="connsiteX0" fmla="*/ 830179 w 8758989"/>
              <a:gd name="connsiteY0" fmla="*/ 1275348 h 4680284"/>
              <a:gd name="connsiteX1" fmla="*/ 1648326 w 8758989"/>
              <a:gd name="connsiteY1" fmla="*/ 1371600 h 4680284"/>
              <a:gd name="connsiteX2" fmla="*/ 2069431 w 8758989"/>
              <a:gd name="connsiteY2" fmla="*/ 1070811 h 4680284"/>
              <a:gd name="connsiteX3" fmla="*/ 2370221 w 8758989"/>
              <a:gd name="connsiteY3" fmla="*/ 529390 h 4680284"/>
              <a:gd name="connsiteX4" fmla="*/ 4030579 w 8758989"/>
              <a:gd name="connsiteY4" fmla="*/ 529390 h 4680284"/>
              <a:gd name="connsiteX5" fmla="*/ 5366084 w 8758989"/>
              <a:gd name="connsiteY5" fmla="*/ 84221 h 4680284"/>
              <a:gd name="connsiteX6" fmla="*/ 4812632 w 8758989"/>
              <a:gd name="connsiteY6" fmla="*/ 1239252 h 4680284"/>
              <a:gd name="connsiteX7" fmla="*/ 6015788 w 8758989"/>
              <a:gd name="connsiteY7" fmla="*/ 1167063 h 4680284"/>
              <a:gd name="connsiteX8" fmla="*/ 7243010 w 8758989"/>
              <a:gd name="connsiteY8" fmla="*/ 0 h 4680284"/>
              <a:gd name="connsiteX9" fmla="*/ 6605337 w 8758989"/>
              <a:gd name="connsiteY9" fmla="*/ 1143000 h 4680284"/>
              <a:gd name="connsiteX10" fmla="*/ 7760368 w 8758989"/>
              <a:gd name="connsiteY10" fmla="*/ 48127 h 4680284"/>
              <a:gd name="connsiteX11" fmla="*/ 8337884 w 8758989"/>
              <a:gd name="connsiteY11" fmla="*/ 204537 h 4680284"/>
              <a:gd name="connsiteX12" fmla="*/ 8758989 w 8758989"/>
              <a:gd name="connsiteY12" fmla="*/ 1840832 h 4680284"/>
              <a:gd name="connsiteX13" fmla="*/ 7255042 w 8758989"/>
              <a:gd name="connsiteY13" fmla="*/ 3007895 h 4680284"/>
              <a:gd name="connsiteX14" fmla="*/ 7375357 w 8758989"/>
              <a:gd name="connsiteY14" fmla="*/ 3272590 h 4680284"/>
              <a:gd name="connsiteX15" fmla="*/ 6509084 w 8758989"/>
              <a:gd name="connsiteY15" fmla="*/ 4078705 h 4680284"/>
              <a:gd name="connsiteX16" fmla="*/ 5787189 w 8758989"/>
              <a:gd name="connsiteY16" fmla="*/ 3850105 h 4680284"/>
              <a:gd name="connsiteX17" fmla="*/ 5847347 w 8758989"/>
              <a:gd name="connsiteY17" fmla="*/ 4499811 h 4680284"/>
              <a:gd name="connsiteX18" fmla="*/ 4884821 w 8758989"/>
              <a:gd name="connsiteY18" fmla="*/ 4680284 h 4680284"/>
              <a:gd name="connsiteX19" fmla="*/ 4463715 w 8758989"/>
              <a:gd name="connsiteY19" fmla="*/ 4211053 h 4680284"/>
              <a:gd name="connsiteX20" fmla="*/ 4223084 w 8758989"/>
              <a:gd name="connsiteY20" fmla="*/ 4247148 h 4680284"/>
              <a:gd name="connsiteX21" fmla="*/ 4042610 w 8758989"/>
              <a:gd name="connsiteY21" fmla="*/ 4523874 h 4680284"/>
              <a:gd name="connsiteX22" fmla="*/ 2394284 w 8758989"/>
              <a:gd name="connsiteY22" fmla="*/ 4054642 h 4680284"/>
              <a:gd name="connsiteX23" fmla="*/ 1275347 w 8758989"/>
              <a:gd name="connsiteY23" fmla="*/ 4030579 h 4680284"/>
              <a:gd name="connsiteX24" fmla="*/ 0 w 8758989"/>
              <a:gd name="connsiteY24" fmla="*/ 3429000 h 4680284"/>
              <a:gd name="connsiteX25" fmla="*/ 1371600 w 8758989"/>
              <a:gd name="connsiteY25" fmla="*/ 3188369 h 4680284"/>
              <a:gd name="connsiteX26" fmla="*/ 1335505 w 8758989"/>
              <a:gd name="connsiteY26" fmla="*/ 2863516 h 4680284"/>
              <a:gd name="connsiteX27" fmla="*/ 890336 w 8758989"/>
              <a:gd name="connsiteY27" fmla="*/ 2550695 h 4680284"/>
              <a:gd name="connsiteX28" fmla="*/ 890336 w 8758989"/>
              <a:gd name="connsiteY28" fmla="*/ 1287379 h 4680284"/>
              <a:gd name="connsiteX0" fmla="*/ 830179 w 8758989"/>
              <a:gd name="connsiteY0" fmla="*/ 1227221 h 4632157"/>
              <a:gd name="connsiteX1" fmla="*/ 1648326 w 8758989"/>
              <a:gd name="connsiteY1" fmla="*/ 1323473 h 4632157"/>
              <a:gd name="connsiteX2" fmla="*/ 2069431 w 8758989"/>
              <a:gd name="connsiteY2" fmla="*/ 1022684 h 4632157"/>
              <a:gd name="connsiteX3" fmla="*/ 2370221 w 8758989"/>
              <a:gd name="connsiteY3" fmla="*/ 481263 h 4632157"/>
              <a:gd name="connsiteX4" fmla="*/ 4030579 w 8758989"/>
              <a:gd name="connsiteY4" fmla="*/ 481263 h 4632157"/>
              <a:gd name="connsiteX5" fmla="*/ 5366084 w 8758989"/>
              <a:gd name="connsiteY5" fmla="*/ 36094 h 4632157"/>
              <a:gd name="connsiteX6" fmla="*/ 4812632 w 8758989"/>
              <a:gd name="connsiteY6" fmla="*/ 1191125 h 4632157"/>
              <a:gd name="connsiteX7" fmla="*/ 6015788 w 8758989"/>
              <a:gd name="connsiteY7" fmla="*/ 1118936 h 4632157"/>
              <a:gd name="connsiteX8" fmla="*/ 6316578 w 8758989"/>
              <a:gd name="connsiteY8" fmla="*/ 1106904 h 4632157"/>
              <a:gd name="connsiteX9" fmla="*/ 6605337 w 8758989"/>
              <a:gd name="connsiteY9" fmla="*/ 1094873 h 4632157"/>
              <a:gd name="connsiteX10" fmla="*/ 7760368 w 8758989"/>
              <a:gd name="connsiteY10" fmla="*/ 0 h 4632157"/>
              <a:gd name="connsiteX11" fmla="*/ 8337884 w 8758989"/>
              <a:gd name="connsiteY11" fmla="*/ 156410 h 4632157"/>
              <a:gd name="connsiteX12" fmla="*/ 8758989 w 8758989"/>
              <a:gd name="connsiteY12" fmla="*/ 1792705 h 4632157"/>
              <a:gd name="connsiteX13" fmla="*/ 7255042 w 8758989"/>
              <a:gd name="connsiteY13" fmla="*/ 2959768 h 4632157"/>
              <a:gd name="connsiteX14" fmla="*/ 7375357 w 8758989"/>
              <a:gd name="connsiteY14" fmla="*/ 3224463 h 4632157"/>
              <a:gd name="connsiteX15" fmla="*/ 6509084 w 8758989"/>
              <a:gd name="connsiteY15" fmla="*/ 4030578 h 4632157"/>
              <a:gd name="connsiteX16" fmla="*/ 5787189 w 8758989"/>
              <a:gd name="connsiteY16" fmla="*/ 3801978 h 4632157"/>
              <a:gd name="connsiteX17" fmla="*/ 5847347 w 8758989"/>
              <a:gd name="connsiteY17" fmla="*/ 4451684 h 4632157"/>
              <a:gd name="connsiteX18" fmla="*/ 4884821 w 8758989"/>
              <a:gd name="connsiteY18" fmla="*/ 4632157 h 4632157"/>
              <a:gd name="connsiteX19" fmla="*/ 4463715 w 8758989"/>
              <a:gd name="connsiteY19" fmla="*/ 4162926 h 4632157"/>
              <a:gd name="connsiteX20" fmla="*/ 4223084 w 8758989"/>
              <a:gd name="connsiteY20" fmla="*/ 4199021 h 4632157"/>
              <a:gd name="connsiteX21" fmla="*/ 4042610 w 8758989"/>
              <a:gd name="connsiteY21" fmla="*/ 4475747 h 4632157"/>
              <a:gd name="connsiteX22" fmla="*/ 2394284 w 8758989"/>
              <a:gd name="connsiteY22" fmla="*/ 4006515 h 4632157"/>
              <a:gd name="connsiteX23" fmla="*/ 1275347 w 8758989"/>
              <a:gd name="connsiteY23" fmla="*/ 3982452 h 4632157"/>
              <a:gd name="connsiteX24" fmla="*/ 0 w 8758989"/>
              <a:gd name="connsiteY24" fmla="*/ 3380873 h 4632157"/>
              <a:gd name="connsiteX25" fmla="*/ 1371600 w 8758989"/>
              <a:gd name="connsiteY25" fmla="*/ 3140242 h 4632157"/>
              <a:gd name="connsiteX26" fmla="*/ 1335505 w 8758989"/>
              <a:gd name="connsiteY26" fmla="*/ 2815389 h 4632157"/>
              <a:gd name="connsiteX27" fmla="*/ 890336 w 8758989"/>
              <a:gd name="connsiteY27" fmla="*/ 2502568 h 4632157"/>
              <a:gd name="connsiteX28" fmla="*/ 890336 w 8758989"/>
              <a:gd name="connsiteY28" fmla="*/ 1239252 h 463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758989" h="4632157">
                <a:moveTo>
                  <a:pt x="830179" y="1227221"/>
                </a:moveTo>
                <a:lnTo>
                  <a:pt x="1648326" y="1323473"/>
                </a:lnTo>
                <a:lnTo>
                  <a:pt x="2069431" y="1022684"/>
                </a:lnTo>
                <a:lnTo>
                  <a:pt x="2370221" y="481263"/>
                </a:lnTo>
                <a:lnTo>
                  <a:pt x="4030579" y="481263"/>
                </a:lnTo>
                <a:lnTo>
                  <a:pt x="5366084" y="36094"/>
                </a:lnTo>
                <a:lnTo>
                  <a:pt x="4812632" y="1191125"/>
                </a:lnTo>
                <a:lnTo>
                  <a:pt x="6015788" y="1118936"/>
                </a:lnTo>
                <a:lnTo>
                  <a:pt x="6316578" y="1106904"/>
                </a:lnTo>
                <a:lnTo>
                  <a:pt x="6605337" y="1094873"/>
                </a:lnTo>
                <a:lnTo>
                  <a:pt x="7760368" y="0"/>
                </a:lnTo>
                <a:lnTo>
                  <a:pt x="8337884" y="156410"/>
                </a:lnTo>
                <a:lnTo>
                  <a:pt x="8758989" y="1792705"/>
                </a:lnTo>
                <a:lnTo>
                  <a:pt x="7255042" y="2959768"/>
                </a:lnTo>
                <a:lnTo>
                  <a:pt x="7375357" y="3224463"/>
                </a:lnTo>
                <a:lnTo>
                  <a:pt x="6509084" y="4030578"/>
                </a:lnTo>
                <a:lnTo>
                  <a:pt x="5787189" y="3801978"/>
                </a:lnTo>
                <a:lnTo>
                  <a:pt x="5847347" y="4451684"/>
                </a:lnTo>
                <a:lnTo>
                  <a:pt x="4884821" y="4632157"/>
                </a:lnTo>
                <a:lnTo>
                  <a:pt x="4463715" y="4162926"/>
                </a:lnTo>
                <a:lnTo>
                  <a:pt x="4223084" y="4199021"/>
                </a:lnTo>
                <a:lnTo>
                  <a:pt x="4042610" y="4475747"/>
                </a:lnTo>
                <a:lnTo>
                  <a:pt x="2394284" y="4006515"/>
                </a:lnTo>
                <a:lnTo>
                  <a:pt x="1275347" y="3982452"/>
                </a:lnTo>
                <a:lnTo>
                  <a:pt x="0" y="3380873"/>
                </a:lnTo>
                <a:lnTo>
                  <a:pt x="1371600" y="3140242"/>
                </a:lnTo>
                <a:lnTo>
                  <a:pt x="1335505" y="2815389"/>
                </a:lnTo>
                <a:lnTo>
                  <a:pt x="890336" y="2502568"/>
                </a:lnTo>
                <a:lnTo>
                  <a:pt x="890336" y="123925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26ADF6-DA0A-426C-B948-3A46BC6387FC}"/>
              </a:ext>
            </a:extLst>
          </p:cNvPr>
          <p:cNvCxnSpPr>
            <a:cxnSpLocks/>
          </p:cNvCxnSpPr>
          <p:nvPr/>
        </p:nvCxnSpPr>
        <p:spPr>
          <a:xfrm>
            <a:off x="8867274" y="1431759"/>
            <a:ext cx="0" cy="381401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E1D759-827E-424B-9848-070A0F96DEF5}"/>
              </a:ext>
            </a:extLst>
          </p:cNvPr>
          <p:cNvCxnSpPr>
            <a:cxnSpLocks/>
          </p:cNvCxnSpPr>
          <p:nvPr/>
        </p:nvCxnSpPr>
        <p:spPr>
          <a:xfrm flipV="1">
            <a:off x="3958389" y="1588169"/>
            <a:ext cx="0" cy="350119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AF5A9E7-068A-40F8-9626-C2E8D1792D86}"/>
              </a:ext>
            </a:extLst>
          </p:cNvPr>
          <p:cNvCxnSpPr>
            <a:cxnSpLocks/>
          </p:cNvCxnSpPr>
          <p:nvPr/>
        </p:nvCxnSpPr>
        <p:spPr>
          <a:xfrm flipV="1">
            <a:off x="6565229" y="842212"/>
            <a:ext cx="0" cy="44155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DD2DA7-EB93-4381-BE6D-A5BB88E07C85}"/>
              </a:ext>
            </a:extLst>
          </p:cNvPr>
          <p:cNvCxnSpPr>
            <a:cxnSpLocks/>
          </p:cNvCxnSpPr>
          <p:nvPr/>
        </p:nvCxnSpPr>
        <p:spPr>
          <a:xfrm>
            <a:off x="2839452" y="4580022"/>
            <a:ext cx="7054516" cy="401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04F33A-FD5C-4A45-A2EC-97A05999A22D}"/>
              </a:ext>
            </a:extLst>
          </p:cNvPr>
          <p:cNvCxnSpPr>
            <a:cxnSpLocks/>
          </p:cNvCxnSpPr>
          <p:nvPr/>
        </p:nvCxnSpPr>
        <p:spPr>
          <a:xfrm>
            <a:off x="2727157" y="2265952"/>
            <a:ext cx="8329864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E07EF3-C7F9-4C5A-A7B4-7A2D71810FF9}"/>
              </a:ext>
            </a:extLst>
          </p:cNvPr>
          <p:cNvCxnSpPr>
            <a:cxnSpLocks/>
          </p:cNvCxnSpPr>
          <p:nvPr/>
        </p:nvCxnSpPr>
        <p:spPr>
          <a:xfrm>
            <a:off x="3164305" y="3429000"/>
            <a:ext cx="713472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C6057F4-6F2E-4EEC-A7C8-930CC12C9396}"/>
              </a:ext>
            </a:extLst>
          </p:cNvPr>
          <p:cNvSpPr txBox="1"/>
          <p:nvPr/>
        </p:nvSpPr>
        <p:spPr>
          <a:xfrm>
            <a:off x="2298032" y="-1106905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69E2B8-E094-4650-9E7C-B2107AB1B6C1}"/>
              </a:ext>
            </a:extLst>
          </p:cNvPr>
          <p:cNvSpPr txBox="1"/>
          <p:nvPr/>
        </p:nvSpPr>
        <p:spPr>
          <a:xfrm>
            <a:off x="2450432" y="-954505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2478CB-9577-4D7D-B964-542174EC4F95}"/>
              </a:ext>
            </a:extLst>
          </p:cNvPr>
          <p:cNvSpPr txBox="1"/>
          <p:nvPr/>
        </p:nvSpPr>
        <p:spPr>
          <a:xfrm>
            <a:off x="8596563" y="1319283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4F0954F-5A8C-4CDB-A30C-93C21D266A24}"/>
              </a:ext>
            </a:extLst>
          </p:cNvPr>
          <p:cNvSpPr txBox="1"/>
          <p:nvPr/>
        </p:nvSpPr>
        <p:spPr>
          <a:xfrm>
            <a:off x="6230354" y="809945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71C319-5308-41E8-844C-8602C2F44A36}"/>
              </a:ext>
            </a:extLst>
          </p:cNvPr>
          <p:cNvSpPr txBox="1"/>
          <p:nvPr/>
        </p:nvSpPr>
        <p:spPr>
          <a:xfrm>
            <a:off x="3946357" y="1547518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EF2171E-63E7-4EC2-8205-309D5A47E866}"/>
              </a:ext>
            </a:extLst>
          </p:cNvPr>
          <p:cNvSpPr txBox="1"/>
          <p:nvPr/>
        </p:nvSpPr>
        <p:spPr>
          <a:xfrm>
            <a:off x="2893597" y="4604082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FDC323E-7B37-4652-AC85-E883880AFEBB}"/>
              </a:ext>
            </a:extLst>
          </p:cNvPr>
          <p:cNvSpPr txBox="1"/>
          <p:nvPr/>
        </p:nvSpPr>
        <p:spPr>
          <a:xfrm>
            <a:off x="3095264" y="3396733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437E575-A778-4B71-BC2E-F211ED71ADCD}"/>
              </a:ext>
            </a:extLst>
          </p:cNvPr>
          <p:cNvSpPr txBox="1"/>
          <p:nvPr/>
        </p:nvSpPr>
        <p:spPr>
          <a:xfrm>
            <a:off x="2775285" y="2093312"/>
            <a:ext cx="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06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26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B9D4CB-D585-4DBF-AE73-F3B40C69A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216176"/>
              </p:ext>
            </p:extLst>
          </p:nvPr>
        </p:nvGraphicFramePr>
        <p:xfrm>
          <a:off x="1647825" y="661987"/>
          <a:ext cx="8896350" cy="545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88EE65-5EEC-482B-B539-C22DE043F9D5}"/>
              </a:ext>
            </a:extLst>
          </p:cNvPr>
          <p:cNvSpPr/>
          <p:nvPr/>
        </p:nvSpPr>
        <p:spPr>
          <a:xfrm>
            <a:off x="2337683" y="3994754"/>
            <a:ext cx="445274" cy="174929"/>
          </a:xfrm>
          <a:custGeom>
            <a:avLst/>
            <a:gdLst>
              <a:gd name="connsiteX0" fmla="*/ 0 w 445274"/>
              <a:gd name="connsiteY0" fmla="*/ 39757 h 174929"/>
              <a:gd name="connsiteX1" fmla="*/ 0 w 445274"/>
              <a:gd name="connsiteY1" fmla="*/ 174929 h 174929"/>
              <a:gd name="connsiteX2" fmla="*/ 445274 w 445274"/>
              <a:gd name="connsiteY2" fmla="*/ 0 h 174929"/>
              <a:gd name="connsiteX3" fmla="*/ 0 w 445274"/>
              <a:gd name="connsiteY3" fmla="*/ 39757 h 17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4" h="174929">
                <a:moveTo>
                  <a:pt x="0" y="39757"/>
                </a:moveTo>
                <a:lnTo>
                  <a:pt x="0" y="174929"/>
                </a:lnTo>
                <a:lnTo>
                  <a:pt x="445274" y="0"/>
                </a:lnTo>
                <a:lnTo>
                  <a:pt x="0" y="3975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1C1F45-73B8-4746-9ED7-A27ACDA0FC06}"/>
              </a:ext>
            </a:extLst>
          </p:cNvPr>
          <p:cNvCxnSpPr>
            <a:cxnSpLocks/>
          </p:cNvCxnSpPr>
          <p:nvPr/>
        </p:nvCxnSpPr>
        <p:spPr>
          <a:xfrm>
            <a:off x="2467817" y="3589681"/>
            <a:ext cx="0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13E62C-7C0F-4C7D-B585-F4901F41272F}"/>
              </a:ext>
            </a:extLst>
          </p:cNvPr>
          <p:cNvSpPr txBox="1"/>
          <p:nvPr/>
        </p:nvSpPr>
        <p:spPr>
          <a:xfrm>
            <a:off x="2337683" y="3468829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EFAFD-29A4-4107-9C41-5F5DB946A67C}"/>
              </a:ext>
            </a:extLst>
          </p:cNvPr>
          <p:cNvSpPr txBox="1"/>
          <p:nvPr/>
        </p:nvSpPr>
        <p:spPr>
          <a:xfrm>
            <a:off x="2582421" y="4152372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Combined </a:t>
            </a:r>
          </a:p>
          <a:p>
            <a:r>
              <a:rPr lang="en-US" sz="1000" dirty="0"/>
              <a:t>Sand </a:t>
            </a:r>
            <a:r>
              <a:rPr lang="en-US" sz="1000" dirty="0" err="1"/>
              <a:t>Aqu</a:t>
            </a:r>
            <a:r>
              <a:rPr lang="en-US" sz="1000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A53113-C1FD-4E13-85FE-5BC018C77670}"/>
              </a:ext>
            </a:extLst>
          </p:cNvPr>
          <p:cNvCxnSpPr>
            <a:cxnSpLocks/>
          </p:cNvCxnSpPr>
          <p:nvPr/>
        </p:nvCxnSpPr>
        <p:spPr>
          <a:xfrm>
            <a:off x="6171537" y="3192116"/>
            <a:ext cx="0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D800C5-9F99-47FE-B9EB-7F328F1D7FC5}"/>
              </a:ext>
            </a:extLst>
          </p:cNvPr>
          <p:cNvSpPr txBox="1"/>
          <p:nvPr/>
        </p:nvSpPr>
        <p:spPr>
          <a:xfrm>
            <a:off x="6217920" y="315832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Topsoil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AFB5C1-4AC1-4DFB-9FA5-EC2A2FBF485B}"/>
              </a:ext>
            </a:extLst>
          </p:cNvPr>
          <p:cNvCxnSpPr/>
          <p:nvPr/>
        </p:nvCxnSpPr>
        <p:spPr>
          <a:xfrm>
            <a:off x="2582421" y="4861446"/>
            <a:ext cx="461030" cy="32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FBEDEC-38FF-498C-BAF9-B346D9176079}"/>
              </a:ext>
            </a:extLst>
          </p:cNvPr>
          <p:cNvCxnSpPr/>
          <p:nvPr/>
        </p:nvCxnSpPr>
        <p:spPr>
          <a:xfrm>
            <a:off x="3563067" y="4861446"/>
            <a:ext cx="461030" cy="32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FBF34-1838-4225-9A1C-91B194565342}"/>
              </a:ext>
            </a:extLst>
          </p:cNvPr>
          <p:cNvCxnSpPr/>
          <p:nvPr/>
        </p:nvCxnSpPr>
        <p:spPr>
          <a:xfrm>
            <a:off x="4565206" y="4861446"/>
            <a:ext cx="461030" cy="32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B13C11-7491-4A05-B6DE-6CDBF5F2748D}"/>
              </a:ext>
            </a:extLst>
          </p:cNvPr>
          <p:cNvCxnSpPr>
            <a:cxnSpLocks/>
          </p:cNvCxnSpPr>
          <p:nvPr/>
        </p:nvCxnSpPr>
        <p:spPr>
          <a:xfrm>
            <a:off x="5487338" y="4789474"/>
            <a:ext cx="730582" cy="42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44FECC-5C10-4DB4-8E82-26659D941BBD}"/>
              </a:ext>
            </a:extLst>
          </p:cNvPr>
          <p:cNvCxnSpPr>
            <a:cxnSpLocks/>
          </p:cNvCxnSpPr>
          <p:nvPr/>
        </p:nvCxnSpPr>
        <p:spPr>
          <a:xfrm>
            <a:off x="6432723" y="4592025"/>
            <a:ext cx="776226" cy="5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C8FC87-A5A8-48FC-A4AA-CBA48FAF7D8D}"/>
              </a:ext>
            </a:extLst>
          </p:cNvPr>
          <p:cNvCxnSpPr>
            <a:cxnSpLocks/>
          </p:cNvCxnSpPr>
          <p:nvPr/>
        </p:nvCxnSpPr>
        <p:spPr>
          <a:xfrm>
            <a:off x="7184278" y="4398593"/>
            <a:ext cx="1208143" cy="79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D98EF7-FAB7-41E5-83DD-FCF95E32A7F6}"/>
              </a:ext>
            </a:extLst>
          </p:cNvPr>
          <p:cNvCxnSpPr>
            <a:cxnSpLocks/>
          </p:cNvCxnSpPr>
          <p:nvPr/>
        </p:nvCxnSpPr>
        <p:spPr>
          <a:xfrm>
            <a:off x="7931391" y="4111708"/>
            <a:ext cx="1247139" cy="91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EB709B-B4C8-4358-BAD7-35448C085AC9}"/>
              </a:ext>
            </a:extLst>
          </p:cNvPr>
          <p:cNvCxnSpPr/>
          <p:nvPr/>
        </p:nvCxnSpPr>
        <p:spPr>
          <a:xfrm>
            <a:off x="8670218" y="3842136"/>
            <a:ext cx="461030" cy="32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4117F2-7E1D-493F-A9F1-2DC96DFE3F60}"/>
              </a:ext>
            </a:extLst>
          </p:cNvPr>
          <p:cNvSpPr txBox="1"/>
          <p:nvPr/>
        </p:nvSpPr>
        <p:spPr>
          <a:xfrm>
            <a:off x="9734550" y="7000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00244-C841-4908-A7E6-435EF94E54EB}"/>
              </a:ext>
            </a:extLst>
          </p:cNvPr>
          <p:cNvSpPr txBox="1"/>
          <p:nvPr/>
        </p:nvSpPr>
        <p:spPr>
          <a:xfrm>
            <a:off x="1760524" y="7000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9155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50B0F05-9B83-4F3E-B477-72637B01AB29}"/>
              </a:ext>
            </a:extLst>
          </p:cNvPr>
          <p:cNvGrpSpPr/>
          <p:nvPr/>
        </p:nvGrpSpPr>
        <p:grpSpPr>
          <a:xfrm>
            <a:off x="1380450" y="581651"/>
            <a:ext cx="8832871" cy="6605112"/>
            <a:chOff x="1380450" y="581651"/>
            <a:chExt cx="8832871" cy="6605112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9954BCDF-3CEF-4B2C-BD2B-014B5D90F0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640411"/>
                </p:ext>
              </p:extLst>
            </p:nvPr>
          </p:nvGraphicFramePr>
          <p:xfrm>
            <a:off x="1380450" y="581651"/>
            <a:ext cx="8832871" cy="66051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625BB1-1608-4303-A7A9-EF97DB85D717}"/>
                </a:ext>
              </a:extLst>
            </p:cNvPr>
            <p:cNvCxnSpPr/>
            <p:nvPr/>
          </p:nvCxnSpPr>
          <p:spPr>
            <a:xfrm>
              <a:off x="3762378" y="2162882"/>
              <a:ext cx="0" cy="8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275CE7-696D-4D7E-A1D1-A60FF32856DB}"/>
                </a:ext>
              </a:extLst>
            </p:cNvPr>
            <p:cNvSpPr txBox="1"/>
            <p:nvPr/>
          </p:nvSpPr>
          <p:spPr>
            <a:xfrm>
              <a:off x="3657600" y="1901272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Rock River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EC1A026-BF1C-4D65-9935-2D5AB3A20336}"/>
                </a:ext>
              </a:extLst>
            </p:cNvPr>
            <p:cNvSpPr/>
            <p:nvPr/>
          </p:nvSpPr>
          <p:spPr>
            <a:xfrm>
              <a:off x="2663687" y="2753139"/>
              <a:ext cx="548640" cy="263540"/>
            </a:xfrm>
            <a:custGeom>
              <a:avLst/>
              <a:gdLst>
                <a:gd name="connsiteX0" fmla="*/ 548640 w 548640"/>
                <a:gd name="connsiteY0" fmla="*/ 254442 h 254442"/>
                <a:gd name="connsiteX1" fmla="*/ 341906 w 548640"/>
                <a:gd name="connsiteY1" fmla="*/ 135172 h 254442"/>
                <a:gd name="connsiteX2" fmla="*/ 0 w 548640"/>
                <a:gd name="connsiteY2" fmla="*/ 0 h 254442"/>
                <a:gd name="connsiteX3" fmla="*/ 127221 w 548640"/>
                <a:gd name="connsiteY3" fmla="*/ 7951 h 254442"/>
                <a:gd name="connsiteX4" fmla="*/ 262393 w 548640"/>
                <a:gd name="connsiteY4" fmla="*/ 15903 h 254442"/>
                <a:gd name="connsiteX5" fmla="*/ 389614 w 548640"/>
                <a:gd name="connsiteY5" fmla="*/ 55659 h 254442"/>
                <a:gd name="connsiteX6" fmla="*/ 461176 w 548640"/>
                <a:gd name="connsiteY6" fmla="*/ 119270 h 254442"/>
                <a:gd name="connsiteX7" fmla="*/ 524786 w 548640"/>
                <a:gd name="connsiteY7" fmla="*/ 190831 h 254442"/>
                <a:gd name="connsiteX8" fmla="*/ 548640 w 548640"/>
                <a:gd name="connsiteY8" fmla="*/ 254442 h 254442"/>
                <a:gd name="connsiteX0" fmla="*/ 548640 w 548640"/>
                <a:gd name="connsiteY0" fmla="*/ 254442 h 254442"/>
                <a:gd name="connsiteX1" fmla="*/ 341906 w 548640"/>
                <a:gd name="connsiteY1" fmla="*/ 135172 h 254442"/>
                <a:gd name="connsiteX2" fmla="*/ 0 w 548640"/>
                <a:gd name="connsiteY2" fmla="*/ 0 h 254442"/>
                <a:gd name="connsiteX3" fmla="*/ 127221 w 548640"/>
                <a:gd name="connsiteY3" fmla="*/ 7951 h 254442"/>
                <a:gd name="connsiteX4" fmla="*/ 262393 w 548640"/>
                <a:gd name="connsiteY4" fmla="*/ 15903 h 254442"/>
                <a:gd name="connsiteX5" fmla="*/ 389614 w 548640"/>
                <a:gd name="connsiteY5" fmla="*/ 55659 h 254442"/>
                <a:gd name="connsiteX6" fmla="*/ 461176 w 548640"/>
                <a:gd name="connsiteY6" fmla="*/ 119270 h 254442"/>
                <a:gd name="connsiteX7" fmla="*/ 515687 w 548640"/>
                <a:gd name="connsiteY7" fmla="*/ 190831 h 254442"/>
                <a:gd name="connsiteX8" fmla="*/ 548640 w 548640"/>
                <a:gd name="connsiteY8" fmla="*/ 254442 h 254442"/>
                <a:gd name="connsiteX0" fmla="*/ 548640 w 548640"/>
                <a:gd name="connsiteY0" fmla="*/ 263540 h 263540"/>
                <a:gd name="connsiteX1" fmla="*/ 341906 w 548640"/>
                <a:gd name="connsiteY1" fmla="*/ 135172 h 263540"/>
                <a:gd name="connsiteX2" fmla="*/ 0 w 548640"/>
                <a:gd name="connsiteY2" fmla="*/ 0 h 263540"/>
                <a:gd name="connsiteX3" fmla="*/ 127221 w 548640"/>
                <a:gd name="connsiteY3" fmla="*/ 7951 h 263540"/>
                <a:gd name="connsiteX4" fmla="*/ 262393 w 548640"/>
                <a:gd name="connsiteY4" fmla="*/ 15903 h 263540"/>
                <a:gd name="connsiteX5" fmla="*/ 389614 w 548640"/>
                <a:gd name="connsiteY5" fmla="*/ 55659 h 263540"/>
                <a:gd name="connsiteX6" fmla="*/ 461176 w 548640"/>
                <a:gd name="connsiteY6" fmla="*/ 119270 h 263540"/>
                <a:gd name="connsiteX7" fmla="*/ 515687 w 548640"/>
                <a:gd name="connsiteY7" fmla="*/ 190831 h 263540"/>
                <a:gd name="connsiteX8" fmla="*/ 548640 w 548640"/>
                <a:gd name="connsiteY8" fmla="*/ 263540 h 263540"/>
                <a:gd name="connsiteX0" fmla="*/ 548640 w 548640"/>
                <a:gd name="connsiteY0" fmla="*/ 263540 h 263540"/>
                <a:gd name="connsiteX1" fmla="*/ 341906 w 548640"/>
                <a:gd name="connsiteY1" fmla="*/ 135172 h 263540"/>
                <a:gd name="connsiteX2" fmla="*/ 0 w 548640"/>
                <a:gd name="connsiteY2" fmla="*/ 0 h 263540"/>
                <a:gd name="connsiteX3" fmla="*/ 127221 w 548640"/>
                <a:gd name="connsiteY3" fmla="*/ 7951 h 263540"/>
                <a:gd name="connsiteX4" fmla="*/ 262393 w 548640"/>
                <a:gd name="connsiteY4" fmla="*/ 25002 h 263540"/>
                <a:gd name="connsiteX5" fmla="*/ 389614 w 548640"/>
                <a:gd name="connsiteY5" fmla="*/ 55659 h 263540"/>
                <a:gd name="connsiteX6" fmla="*/ 461176 w 548640"/>
                <a:gd name="connsiteY6" fmla="*/ 119270 h 263540"/>
                <a:gd name="connsiteX7" fmla="*/ 515687 w 548640"/>
                <a:gd name="connsiteY7" fmla="*/ 190831 h 263540"/>
                <a:gd name="connsiteX8" fmla="*/ 548640 w 548640"/>
                <a:gd name="connsiteY8" fmla="*/ 263540 h 263540"/>
                <a:gd name="connsiteX0" fmla="*/ 548640 w 548640"/>
                <a:gd name="connsiteY0" fmla="*/ 263540 h 263540"/>
                <a:gd name="connsiteX1" fmla="*/ 341906 w 548640"/>
                <a:gd name="connsiteY1" fmla="*/ 135172 h 263540"/>
                <a:gd name="connsiteX2" fmla="*/ 0 w 548640"/>
                <a:gd name="connsiteY2" fmla="*/ 0 h 263540"/>
                <a:gd name="connsiteX3" fmla="*/ 127221 w 548640"/>
                <a:gd name="connsiteY3" fmla="*/ 7951 h 263540"/>
                <a:gd name="connsiteX4" fmla="*/ 262393 w 548640"/>
                <a:gd name="connsiteY4" fmla="*/ 25002 h 263540"/>
                <a:gd name="connsiteX5" fmla="*/ 389614 w 548640"/>
                <a:gd name="connsiteY5" fmla="*/ 69307 h 263540"/>
                <a:gd name="connsiteX6" fmla="*/ 461176 w 548640"/>
                <a:gd name="connsiteY6" fmla="*/ 119270 h 263540"/>
                <a:gd name="connsiteX7" fmla="*/ 515687 w 548640"/>
                <a:gd name="connsiteY7" fmla="*/ 190831 h 263540"/>
                <a:gd name="connsiteX8" fmla="*/ 548640 w 548640"/>
                <a:gd name="connsiteY8" fmla="*/ 263540 h 26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0" h="263540">
                  <a:moveTo>
                    <a:pt x="548640" y="263540"/>
                  </a:moveTo>
                  <a:lnTo>
                    <a:pt x="341906" y="135172"/>
                  </a:lnTo>
                  <a:lnTo>
                    <a:pt x="0" y="0"/>
                  </a:lnTo>
                  <a:cubicBezTo>
                    <a:pt x="42407" y="2650"/>
                    <a:pt x="83489" y="3784"/>
                    <a:pt x="127221" y="7951"/>
                  </a:cubicBezTo>
                  <a:cubicBezTo>
                    <a:pt x="170953" y="12118"/>
                    <a:pt x="217336" y="19318"/>
                    <a:pt x="262393" y="25002"/>
                  </a:cubicBezTo>
                  <a:lnTo>
                    <a:pt x="389614" y="69307"/>
                  </a:lnTo>
                  <a:lnTo>
                    <a:pt x="461176" y="119270"/>
                  </a:lnTo>
                  <a:lnTo>
                    <a:pt x="515687" y="190831"/>
                  </a:lnTo>
                  <a:lnTo>
                    <a:pt x="548640" y="2635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CF25A5-F818-43DA-9E90-F372AC291F9F}"/>
                </a:ext>
              </a:extLst>
            </p:cNvPr>
            <p:cNvCxnSpPr/>
            <p:nvPr/>
          </p:nvCxnSpPr>
          <p:spPr>
            <a:xfrm>
              <a:off x="2715904" y="2537346"/>
              <a:ext cx="168323" cy="21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0A8370-5605-4BCB-BF82-7A5A86F55C1F}"/>
                </a:ext>
              </a:extLst>
            </p:cNvPr>
            <p:cNvSpPr txBox="1"/>
            <p:nvPr/>
          </p:nvSpPr>
          <p:spPr>
            <a:xfrm>
              <a:off x="2605945" y="232592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Topsoil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F7B9E1-DF2A-4C37-B4EA-72AEDF0C6B4F}"/>
                </a:ext>
              </a:extLst>
            </p:cNvPr>
            <p:cNvCxnSpPr>
              <a:cxnSpLocks/>
            </p:cNvCxnSpPr>
            <p:nvPr/>
          </p:nvCxnSpPr>
          <p:spPr>
            <a:xfrm>
              <a:off x="4525175" y="4177965"/>
              <a:ext cx="1772258" cy="1071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33267-66BD-46A0-9119-59CB7723C461}"/>
                </a:ext>
              </a:extLst>
            </p:cNvPr>
            <p:cNvCxnSpPr>
              <a:cxnSpLocks/>
            </p:cNvCxnSpPr>
            <p:nvPr/>
          </p:nvCxnSpPr>
          <p:spPr>
            <a:xfrm>
              <a:off x="5411304" y="4114800"/>
              <a:ext cx="1772258" cy="1071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510DE0-CCA7-40FC-B354-6F11E4360977}"/>
                </a:ext>
              </a:extLst>
            </p:cNvPr>
            <p:cNvCxnSpPr>
              <a:cxnSpLocks/>
            </p:cNvCxnSpPr>
            <p:nvPr/>
          </p:nvCxnSpPr>
          <p:spPr>
            <a:xfrm>
              <a:off x="6804107" y="4177965"/>
              <a:ext cx="1772258" cy="1071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56BC35-C163-40CF-AF56-3CB6CB4E193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61" y="4114800"/>
              <a:ext cx="931187" cy="599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AAFEA4-000F-4987-ADB5-D24BE589A97F}"/>
                </a:ext>
              </a:extLst>
            </p:cNvPr>
            <p:cNvCxnSpPr>
              <a:cxnSpLocks/>
            </p:cNvCxnSpPr>
            <p:nvPr/>
          </p:nvCxnSpPr>
          <p:spPr>
            <a:xfrm>
              <a:off x="8469170" y="3680519"/>
              <a:ext cx="340803" cy="249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EBC6A5-1941-4A4D-8C18-C00EBCFF328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198" y="4177965"/>
              <a:ext cx="1772258" cy="1071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5098CA-1FE5-4C5B-A9EB-ADF52F5E462A}"/>
                </a:ext>
              </a:extLst>
            </p:cNvPr>
            <p:cNvCxnSpPr>
              <a:cxnSpLocks/>
            </p:cNvCxnSpPr>
            <p:nvPr/>
          </p:nvCxnSpPr>
          <p:spPr>
            <a:xfrm>
              <a:off x="2357000" y="3464320"/>
              <a:ext cx="886129" cy="53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AB0BC7-A7A3-4C1D-B3E9-01FADD92F487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46" y="4501817"/>
              <a:ext cx="1092864" cy="684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1A2A68-556C-41ED-981E-EA3DE1393AD7}"/>
                </a:ext>
              </a:extLst>
            </p:cNvPr>
            <p:cNvCxnSpPr>
              <a:cxnSpLocks/>
            </p:cNvCxnSpPr>
            <p:nvPr/>
          </p:nvCxnSpPr>
          <p:spPr>
            <a:xfrm>
              <a:off x="2326198" y="4692342"/>
              <a:ext cx="886129" cy="53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AB2654-AE35-40A9-9FD3-7C9735529AFB}"/>
                </a:ext>
              </a:extLst>
            </p:cNvPr>
            <p:cNvSpPr/>
            <p:nvPr/>
          </p:nvSpPr>
          <p:spPr>
            <a:xfrm>
              <a:off x="4338083" y="2950535"/>
              <a:ext cx="728331" cy="186070"/>
            </a:xfrm>
            <a:custGeom>
              <a:avLst/>
              <a:gdLst>
                <a:gd name="connsiteX0" fmla="*/ 728331 w 728331"/>
                <a:gd name="connsiteY0" fmla="*/ 143539 h 186070"/>
                <a:gd name="connsiteX1" fmla="*/ 489098 w 728331"/>
                <a:gd name="connsiteY1" fmla="*/ 111642 h 186070"/>
                <a:gd name="connsiteX2" fmla="*/ 303028 w 728331"/>
                <a:gd name="connsiteY2" fmla="*/ 127591 h 186070"/>
                <a:gd name="connsiteX3" fmla="*/ 0 w 728331"/>
                <a:gd name="connsiteY3" fmla="*/ 186070 h 186070"/>
                <a:gd name="connsiteX4" fmla="*/ 255182 w 728331"/>
                <a:gd name="connsiteY4" fmla="*/ 85060 h 186070"/>
                <a:gd name="connsiteX5" fmla="*/ 446568 w 728331"/>
                <a:gd name="connsiteY5" fmla="*/ 15949 h 186070"/>
                <a:gd name="connsiteX6" fmla="*/ 552893 w 728331"/>
                <a:gd name="connsiteY6" fmla="*/ 0 h 186070"/>
                <a:gd name="connsiteX7" fmla="*/ 627321 w 728331"/>
                <a:gd name="connsiteY7" fmla="*/ 15949 h 186070"/>
                <a:gd name="connsiteX8" fmla="*/ 728331 w 728331"/>
                <a:gd name="connsiteY8" fmla="*/ 143539 h 1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331" h="186070">
                  <a:moveTo>
                    <a:pt x="728331" y="143539"/>
                  </a:moveTo>
                  <a:lnTo>
                    <a:pt x="489098" y="111642"/>
                  </a:lnTo>
                  <a:lnTo>
                    <a:pt x="303028" y="127591"/>
                  </a:lnTo>
                  <a:lnTo>
                    <a:pt x="0" y="186070"/>
                  </a:lnTo>
                  <a:lnTo>
                    <a:pt x="255182" y="85060"/>
                  </a:lnTo>
                  <a:lnTo>
                    <a:pt x="446568" y="15949"/>
                  </a:lnTo>
                  <a:lnTo>
                    <a:pt x="552893" y="0"/>
                  </a:lnTo>
                  <a:lnTo>
                    <a:pt x="627321" y="15949"/>
                  </a:lnTo>
                  <a:lnTo>
                    <a:pt x="728331" y="14353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BE50A1-1B31-4C6F-94EA-50BC8A54C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261" y="2808910"/>
              <a:ext cx="198398" cy="156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BAC740-C028-45C7-B39E-AC43AB6EA805}"/>
                </a:ext>
              </a:extLst>
            </p:cNvPr>
            <p:cNvSpPr txBox="1"/>
            <p:nvPr/>
          </p:nvSpPr>
          <p:spPr>
            <a:xfrm>
              <a:off x="4951820" y="261481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Topsoil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C394C9-A2AA-4AB3-8A24-9E4C163FB6C8}"/>
                </a:ext>
              </a:extLst>
            </p:cNvPr>
            <p:cNvSpPr txBox="1"/>
            <p:nvPr/>
          </p:nvSpPr>
          <p:spPr>
            <a:xfrm>
              <a:off x="3577856" y="3680519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Sand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D4DE67-FF80-4033-BEA7-6F6A84C06EC1}"/>
                </a:ext>
              </a:extLst>
            </p:cNvPr>
            <p:cNvSpPr txBox="1"/>
            <p:nvPr/>
          </p:nvSpPr>
          <p:spPr>
            <a:xfrm>
              <a:off x="5378608" y="3680518"/>
              <a:ext cx="6046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Sand (S)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A507AC-BB3F-4A97-8264-F2112479A55B}"/>
                </a:ext>
              </a:extLst>
            </p:cNvPr>
            <p:cNvSpPr txBox="1"/>
            <p:nvPr/>
          </p:nvSpPr>
          <p:spPr>
            <a:xfrm>
              <a:off x="5227442" y="3184887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Sand (T)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4C984C0-7940-4B01-A5C8-104FF2D1EA76}"/>
                </a:ext>
              </a:extLst>
            </p:cNvPr>
            <p:cNvSpPr/>
            <p:nvPr/>
          </p:nvSpPr>
          <p:spPr>
            <a:xfrm>
              <a:off x="4481015" y="3811137"/>
              <a:ext cx="736979" cy="309350"/>
            </a:xfrm>
            <a:custGeom>
              <a:avLst/>
              <a:gdLst>
                <a:gd name="connsiteX0" fmla="*/ 0 w 736979"/>
                <a:gd name="connsiteY0" fmla="*/ 309350 h 309350"/>
                <a:gd name="connsiteX1" fmla="*/ 159224 w 736979"/>
                <a:gd name="connsiteY1" fmla="*/ 86436 h 309350"/>
                <a:gd name="connsiteX2" fmla="*/ 282054 w 736979"/>
                <a:gd name="connsiteY2" fmla="*/ 13648 h 309350"/>
                <a:gd name="connsiteX3" fmla="*/ 382137 w 736979"/>
                <a:gd name="connsiteY3" fmla="*/ 0 h 309350"/>
                <a:gd name="connsiteX4" fmla="*/ 473122 w 736979"/>
                <a:gd name="connsiteY4" fmla="*/ 0 h 309350"/>
                <a:gd name="connsiteX5" fmla="*/ 623248 w 736979"/>
                <a:gd name="connsiteY5" fmla="*/ 45493 h 309350"/>
                <a:gd name="connsiteX6" fmla="*/ 736979 w 736979"/>
                <a:gd name="connsiteY6" fmla="*/ 109182 h 309350"/>
                <a:gd name="connsiteX7" fmla="*/ 500418 w 736979"/>
                <a:gd name="connsiteY7" fmla="*/ 63690 h 309350"/>
                <a:gd name="connsiteX8" fmla="*/ 441278 w 736979"/>
                <a:gd name="connsiteY8" fmla="*/ 68239 h 309350"/>
                <a:gd name="connsiteX9" fmla="*/ 400334 w 736979"/>
                <a:gd name="connsiteY9" fmla="*/ 77338 h 309350"/>
                <a:gd name="connsiteX10" fmla="*/ 318448 w 736979"/>
                <a:gd name="connsiteY10" fmla="*/ 109182 h 309350"/>
                <a:gd name="connsiteX11" fmla="*/ 0 w 736979"/>
                <a:gd name="connsiteY11" fmla="*/ 309350 h 30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6979" h="309350">
                  <a:moveTo>
                    <a:pt x="0" y="309350"/>
                  </a:moveTo>
                  <a:lnTo>
                    <a:pt x="159224" y="86436"/>
                  </a:lnTo>
                  <a:lnTo>
                    <a:pt x="282054" y="13648"/>
                  </a:lnTo>
                  <a:lnTo>
                    <a:pt x="382137" y="0"/>
                  </a:lnTo>
                  <a:lnTo>
                    <a:pt x="473122" y="0"/>
                  </a:lnTo>
                  <a:lnTo>
                    <a:pt x="623248" y="45493"/>
                  </a:lnTo>
                  <a:lnTo>
                    <a:pt x="736979" y="109182"/>
                  </a:lnTo>
                  <a:lnTo>
                    <a:pt x="500418" y="63690"/>
                  </a:lnTo>
                  <a:lnTo>
                    <a:pt x="441278" y="68239"/>
                  </a:lnTo>
                  <a:lnTo>
                    <a:pt x="400334" y="77338"/>
                  </a:lnTo>
                  <a:lnTo>
                    <a:pt x="318448" y="109182"/>
                  </a:lnTo>
                  <a:lnTo>
                    <a:pt x="0" y="30935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908F16B-D295-4669-91D8-90656D69D7E3}"/>
                </a:ext>
              </a:extLst>
            </p:cNvPr>
            <p:cNvSpPr/>
            <p:nvPr/>
          </p:nvSpPr>
          <p:spPr>
            <a:xfrm>
              <a:off x="4622042" y="3429000"/>
              <a:ext cx="1073624" cy="268406"/>
            </a:xfrm>
            <a:custGeom>
              <a:avLst/>
              <a:gdLst>
                <a:gd name="connsiteX0" fmla="*/ 0 w 978090"/>
                <a:gd name="connsiteY0" fmla="*/ 241110 h 241110"/>
                <a:gd name="connsiteX1" fmla="*/ 154675 w 978090"/>
                <a:gd name="connsiteY1" fmla="*/ 45493 h 241110"/>
                <a:gd name="connsiteX2" fmla="*/ 382137 w 978090"/>
                <a:gd name="connsiteY2" fmla="*/ 9099 h 241110"/>
                <a:gd name="connsiteX3" fmla="*/ 532263 w 978090"/>
                <a:gd name="connsiteY3" fmla="*/ 0 h 241110"/>
                <a:gd name="connsiteX4" fmla="*/ 686937 w 978090"/>
                <a:gd name="connsiteY4" fmla="*/ 0 h 241110"/>
                <a:gd name="connsiteX5" fmla="*/ 814317 w 978090"/>
                <a:gd name="connsiteY5" fmla="*/ 36394 h 241110"/>
                <a:gd name="connsiteX6" fmla="*/ 900752 w 978090"/>
                <a:gd name="connsiteY6" fmla="*/ 72788 h 241110"/>
                <a:gd name="connsiteX7" fmla="*/ 978090 w 978090"/>
                <a:gd name="connsiteY7" fmla="*/ 90985 h 241110"/>
                <a:gd name="connsiteX8" fmla="*/ 946245 w 978090"/>
                <a:gd name="connsiteY8" fmla="*/ 109182 h 241110"/>
                <a:gd name="connsiteX9" fmla="*/ 755176 w 978090"/>
                <a:gd name="connsiteY9" fmla="*/ 127379 h 241110"/>
                <a:gd name="connsiteX10" fmla="*/ 677839 w 978090"/>
                <a:gd name="connsiteY10" fmla="*/ 131928 h 241110"/>
                <a:gd name="connsiteX11" fmla="*/ 559558 w 978090"/>
                <a:gd name="connsiteY11" fmla="*/ 159224 h 241110"/>
                <a:gd name="connsiteX12" fmla="*/ 504967 w 978090"/>
                <a:gd name="connsiteY12" fmla="*/ 177421 h 241110"/>
                <a:gd name="connsiteX13" fmla="*/ 468573 w 978090"/>
                <a:gd name="connsiteY13" fmla="*/ 186519 h 241110"/>
                <a:gd name="connsiteX14" fmla="*/ 295702 w 978090"/>
                <a:gd name="connsiteY14" fmla="*/ 177421 h 241110"/>
                <a:gd name="connsiteX15" fmla="*/ 236561 w 978090"/>
                <a:gd name="connsiteY15" fmla="*/ 181970 h 241110"/>
                <a:gd name="connsiteX16" fmla="*/ 154675 w 978090"/>
                <a:gd name="connsiteY16" fmla="*/ 209266 h 241110"/>
                <a:gd name="connsiteX17" fmla="*/ 113731 w 978090"/>
                <a:gd name="connsiteY17" fmla="*/ 218364 h 241110"/>
                <a:gd name="connsiteX18" fmla="*/ 100084 w 978090"/>
                <a:gd name="connsiteY18" fmla="*/ 222913 h 241110"/>
                <a:gd name="connsiteX19" fmla="*/ 0 w 978090"/>
                <a:gd name="connsiteY19" fmla="*/ 241110 h 241110"/>
                <a:gd name="connsiteX0" fmla="*/ 0 w 1073624"/>
                <a:gd name="connsiteY0" fmla="*/ 268406 h 268406"/>
                <a:gd name="connsiteX1" fmla="*/ 250209 w 1073624"/>
                <a:gd name="connsiteY1" fmla="*/ 45493 h 268406"/>
                <a:gd name="connsiteX2" fmla="*/ 477671 w 1073624"/>
                <a:gd name="connsiteY2" fmla="*/ 9099 h 268406"/>
                <a:gd name="connsiteX3" fmla="*/ 627797 w 1073624"/>
                <a:gd name="connsiteY3" fmla="*/ 0 h 268406"/>
                <a:gd name="connsiteX4" fmla="*/ 782471 w 1073624"/>
                <a:gd name="connsiteY4" fmla="*/ 0 h 268406"/>
                <a:gd name="connsiteX5" fmla="*/ 909851 w 1073624"/>
                <a:gd name="connsiteY5" fmla="*/ 36394 h 268406"/>
                <a:gd name="connsiteX6" fmla="*/ 996286 w 1073624"/>
                <a:gd name="connsiteY6" fmla="*/ 72788 h 268406"/>
                <a:gd name="connsiteX7" fmla="*/ 1073624 w 1073624"/>
                <a:gd name="connsiteY7" fmla="*/ 90985 h 268406"/>
                <a:gd name="connsiteX8" fmla="*/ 1041779 w 1073624"/>
                <a:gd name="connsiteY8" fmla="*/ 109182 h 268406"/>
                <a:gd name="connsiteX9" fmla="*/ 850710 w 1073624"/>
                <a:gd name="connsiteY9" fmla="*/ 127379 h 268406"/>
                <a:gd name="connsiteX10" fmla="*/ 773373 w 1073624"/>
                <a:gd name="connsiteY10" fmla="*/ 131928 h 268406"/>
                <a:gd name="connsiteX11" fmla="*/ 655092 w 1073624"/>
                <a:gd name="connsiteY11" fmla="*/ 159224 h 268406"/>
                <a:gd name="connsiteX12" fmla="*/ 600501 w 1073624"/>
                <a:gd name="connsiteY12" fmla="*/ 177421 h 268406"/>
                <a:gd name="connsiteX13" fmla="*/ 564107 w 1073624"/>
                <a:gd name="connsiteY13" fmla="*/ 186519 h 268406"/>
                <a:gd name="connsiteX14" fmla="*/ 391236 w 1073624"/>
                <a:gd name="connsiteY14" fmla="*/ 177421 h 268406"/>
                <a:gd name="connsiteX15" fmla="*/ 332095 w 1073624"/>
                <a:gd name="connsiteY15" fmla="*/ 181970 h 268406"/>
                <a:gd name="connsiteX16" fmla="*/ 250209 w 1073624"/>
                <a:gd name="connsiteY16" fmla="*/ 209266 h 268406"/>
                <a:gd name="connsiteX17" fmla="*/ 209265 w 1073624"/>
                <a:gd name="connsiteY17" fmla="*/ 218364 h 268406"/>
                <a:gd name="connsiteX18" fmla="*/ 195618 w 1073624"/>
                <a:gd name="connsiteY18" fmla="*/ 222913 h 268406"/>
                <a:gd name="connsiteX19" fmla="*/ 0 w 1073624"/>
                <a:gd name="connsiteY19" fmla="*/ 268406 h 2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3624" h="268406">
                  <a:moveTo>
                    <a:pt x="0" y="268406"/>
                  </a:moveTo>
                  <a:lnTo>
                    <a:pt x="250209" y="45493"/>
                  </a:lnTo>
                  <a:lnTo>
                    <a:pt x="477671" y="9099"/>
                  </a:lnTo>
                  <a:lnTo>
                    <a:pt x="627797" y="0"/>
                  </a:lnTo>
                  <a:lnTo>
                    <a:pt x="782471" y="0"/>
                  </a:lnTo>
                  <a:lnTo>
                    <a:pt x="909851" y="36394"/>
                  </a:lnTo>
                  <a:lnTo>
                    <a:pt x="996286" y="72788"/>
                  </a:lnTo>
                  <a:lnTo>
                    <a:pt x="1073624" y="90985"/>
                  </a:lnTo>
                  <a:lnTo>
                    <a:pt x="1041779" y="109182"/>
                  </a:lnTo>
                  <a:lnTo>
                    <a:pt x="850710" y="127379"/>
                  </a:lnTo>
                  <a:cubicBezTo>
                    <a:pt x="779445" y="132130"/>
                    <a:pt x="805268" y="131928"/>
                    <a:pt x="773373" y="131928"/>
                  </a:cubicBezTo>
                  <a:lnTo>
                    <a:pt x="655092" y="159224"/>
                  </a:lnTo>
                  <a:cubicBezTo>
                    <a:pt x="570351" y="191002"/>
                    <a:pt x="651773" y="162040"/>
                    <a:pt x="600501" y="177421"/>
                  </a:cubicBezTo>
                  <a:cubicBezTo>
                    <a:pt x="566976" y="187478"/>
                    <a:pt x="583857" y="186519"/>
                    <a:pt x="564107" y="186519"/>
                  </a:cubicBezTo>
                  <a:lnTo>
                    <a:pt x="391236" y="177421"/>
                  </a:lnTo>
                  <a:cubicBezTo>
                    <a:pt x="335134" y="182096"/>
                    <a:pt x="354905" y="181970"/>
                    <a:pt x="332095" y="181970"/>
                  </a:cubicBezTo>
                  <a:lnTo>
                    <a:pt x="250209" y="209266"/>
                  </a:lnTo>
                  <a:cubicBezTo>
                    <a:pt x="236561" y="212299"/>
                    <a:pt x="222828" y="214973"/>
                    <a:pt x="209265" y="218364"/>
                  </a:cubicBezTo>
                  <a:cubicBezTo>
                    <a:pt x="204613" y="219527"/>
                    <a:pt x="195618" y="222913"/>
                    <a:pt x="195618" y="222913"/>
                  </a:cubicBezTo>
                  <a:lnTo>
                    <a:pt x="0" y="26840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11DA6B-06AD-496C-80E3-A75F76899F4D}"/>
                </a:ext>
              </a:extLst>
            </p:cNvPr>
            <p:cNvSpPr/>
            <p:nvPr/>
          </p:nvSpPr>
          <p:spPr>
            <a:xfrm>
              <a:off x="6378054" y="2478207"/>
              <a:ext cx="2411104" cy="1160060"/>
            </a:xfrm>
            <a:custGeom>
              <a:avLst/>
              <a:gdLst>
                <a:gd name="connsiteX0" fmla="*/ 0 w 2411104"/>
                <a:gd name="connsiteY0" fmla="*/ 1069075 h 1069075"/>
                <a:gd name="connsiteX1" fmla="*/ 282053 w 2411104"/>
                <a:gd name="connsiteY1" fmla="*/ 955343 h 1069075"/>
                <a:gd name="connsiteX2" fmla="*/ 609600 w 2411104"/>
                <a:gd name="connsiteY2" fmla="*/ 864358 h 1069075"/>
                <a:gd name="connsiteX3" fmla="*/ 805218 w 2411104"/>
                <a:gd name="connsiteY3" fmla="*/ 732430 h 1069075"/>
                <a:gd name="connsiteX4" fmla="*/ 1337480 w 2411104"/>
                <a:gd name="connsiteY4" fmla="*/ 245660 h 1069075"/>
                <a:gd name="connsiteX5" fmla="*/ 1583140 w 2411104"/>
                <a:gd name="connsiteY5" fmla="*/ 95534 h 1069075"/>
                <a:gd name="connsiteX6" fmla="*/ 1783307 w 2411104"/>
                <a:gd name="connsiteY6" fmla="*/ 18197 h 1069075"/>
                <a:gd name="connsiteX7" fmla="*/ 1988024 w 2411104"/>
                <a:gd name="connsiteY7" fmla="*/ 0 h 1069075"/>
                <a:gd name="connsiteX8" fmla="*/ 2251880 w 2411104"/>
                <a:gd name="connsiteY8" fmla="*/ 113731 h 1069075"/>
                <a:gd name="connsiteX9" fmla="*/ 2411104 w 2411104"/>
                <a:gd name="connsiteY9" fmla="*/ 295701 h 1069075"/>
                <a:gd name="connsiteX10" fmla="*/ 2406555 w 2411104"/>
                <a:gd name="connsiteY10" fmla="*/ 304800 h 1069075"/>
                <a:gd name="connsiteX11" fmla="*/ 2229134 w 2411104"/>
                <a:gd name="connsiteY11" fmla="*/ 236561 h 1069075"/>
                <a:gd name="connsiteX12" fmla="*/ 2079009 w 2411104"/>
                <a:gd name="connsiteY12" fmla="*/ 168322 h 1069075"/>
                <a:gd name="connsiteX13" fmla="*/ 1937982 w 2411104"/>
                <a:gd name="connsiteY13" fmla="*/ 145576 h 1069075"/>
                <a:gd name="connsiteX14" fmla="*/ 1837898 w 2411104"/>
                <a:gd name="connsiteY14" fmla="*/ 168322 h 1069075"/>
                <a:gd name="connsiteX15" fmla="*/ 1724167 w 2411104"/>
                <a:gd name="connsiteY15" fmla="*/ 227463 h 1069075"/>
                <a:gd name="connsiteX16" fmla="*/ 1601337 w 2411104"/>
                <a:gd name="connsiteY16" fmla="*/ 327546 h 1069075"/>
                <a:gd name="connsiteX17" fmla="*/ 1419367 w 2411104"/>
                <a:gd name="connsiteY17" fmla="*/ 532263 h 1069075"/>
                <a:gd name="connsiteX18" fmla="*/ 1246495 w 2411104"/>
                <a:gd name="connsiteY18" fmla="*/ 732430 h 1069075"/>
                <a:gd name="connsiteX19" fmla="*/ 1041779 w 2411104"/>
                <a:gd name="connsiteY19" fmla="*/ 996287 h 1069075"/>
                <a:gd name="connsiteX20" fmla="*/ 0 w 2411104"/>
                <a:gd name="connsiteY20" fmla="*/ 1069075 h 1069075"/>
                <a:gd name="connsiteX0" fmla="*/ 0 w 2411104"/>
                <a:gd name="connsiteY0" fmla="*/ 1069075 h 1160060"/>
                <a:gd name="connsiteX1" fmla="*/ 282053 w 2411104"/>
                <a:gd name="connsiteY1" fmla="*/ 955343 h 1160060"/>
                <a:gd name="connsiteX2" fmla="*/ 609600 w 2411104"/>
                <a:gd name="connsiteY2" fmla="*/ 864358 h 1160060"/>
                <a:gd name="connsiteX3" fmla="*/ 805218 w 2411104"/>
                <a:gd name="connsiteY3" fmla="*/ 732430 h 1160060"/>
                <a:gd name="connsiteX4" fmla="*/ 1337480 w 2411104"/>
                <a:gd name="connsiteY4" fmla="*/ 245660 h 1160060"/>
                <a:gd name="connsiteX5" fmla="*/ 1583140 w 2411104"/>
                <a:gd name="connsiteY5" fmla="*/ 95534 h 1160060"/>
                <a:gd name="connsiteX6" fmla="*/ 1783307 w 2411104"/>
                <a:gd name="connsiteY6" fmla="*/ 18197 h 1160060"/>
                <a:gd name="connsiteX7" fmla="*/ 1988024 w 2411104"/>
                <a:gd name="connsiteY7" fmla="*/ 0 h 1160060"/>
                <a:gd name="connsiteX8" fmla="*/ 2251880 w 2411104"/>
                <a:gd name="connsiteY8" fmla="*/ 113731 h 1160060"/>
                <a:gd name="connsiteX9" fmla="*/ 2411104 w 2411104"/>
                <a:gd name="connsiteY9" fmla="*/ 295701 h 1160060"/>
                <a:gd name="connsiteX10" fmla="*/ 2406555 w 2411104"/>
                <a:gd name="connsiteY10" fmla="*/ 304800 h 1160060"/>
                <a:gd name="connsiteX11" fmla="*/ 2229134 w 2411104"/>
                <a:gd name="connsiteY11" fmla="*/ 236561 h 1160060"/>
                <a:gd name="connsiteX12" fmla="*/ 2079009 w 2411104"/>
                <a:gd name="connsiteY12" fmla="*/ 168322 h 1160060"/>
                <a:gd name="connsiteX13" fmla="*/ 1937982 w 2411104"/>
                <a:gd name="connsiteY13" fmla="*/ 145576 h 1160060"/>
                <a:gd name="connsiteX14" fmla="*/ 1837898 w 2411104"/>
                <a:gd name="connsiteY14" fmla="*/ 168322 h 1160060"/>
                <a:gd name="connsiteX15" fmla="*/ 1724167 w 2411104"/>
                <a:gd name="connsiteY15" fmla="*/ 227463 h 1160060"/>
                <a:gd name="connsiteX16" fmla="*/ 1601337 w 2411104"/>
                <a:gd name="connsiteY16" fmla="*/ 327546 h 1160060"/>
                <a:gd name="connsiteX17" fmla="*/ 1419367 w 2411104"/>
                <a:gd name="connsiteY17" fmla="*/ 532263 h 1160060"/>
                <a:gd name="connsiteX18" fmla="*/ 1246495 w 2411104"/>
                <a:gd name="connsiteY18" fmla="*/ 732430 h 1160060"/>
                <a:gd name="connsiteX19" fmla="*/ 1041779 w 2411104"/>
                <a:gd name="connsiteY19" fmla="*/ 996287 h 1160060"/>
                <a:gd name="connsiteX20" fmla="*/ 491319 w 2411104"/>
                <a:gd name="connsiteY20" fmla="*/ 1160060 h 1160060"/>
                <a:gd name="connsiteX21" fmla="*/ 0 w 2411104"/>
                <a:gd name="connsiteY21" fmla="*/ 1069075 h 11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11104" h="1160060">
                  <a:moveTo>
                    <a:pt x="0" y="1069075"/>
                  </a:moveTo>
                  <a:lnTo>
                    <a:pt x="282053" y="955343"/>
                  </a:lnTo>
                  <a:lnTo>
                    <a:pt x="609600" y="864358"/>
                  </a:lnTo>
                  <a:lnTo>
                    <a:pt x="805218" y="732430"/>
                  </a:lnTo>
                  <a:lnTo>
                    <a:pt x="1337480" y="245660"/>
                  </a:lnTo>
                  <a:lnTo>
                    <a:pt x="1583140" y="95534"/>
                  </a:lnTo>
                  <a:lnTo>
                    <a:pt x="1783307" y="18197"/>
                  </a:lnTo>
                  <a:lnTo>
                    <a:pt x="1988024" y="0"/>
                  </a:lnTo>
                  <a:lnTo>
                    <a:pt x="2251880" y="113731"/>
                  </a:lnTo>
                  <a:lnTo>
                    <a:pt x="2411104" y="295701"/>
                  </a:lnTo>
                  <a:lnTo>
                    <a:pt x="2406555" y="304800"/>
                  </a:lnTo>
                  <a:lnTo>
                    <a:pt x="2229134" y="236561"/>
                  </a:lnTo>
                  <a:lnTo>
                    <a:pt x="2079009" y="168322"/>
                  </a:lnTo>
                  <a:lnTo>
                    <a:pt x="1937982" y="145576"/>
                  </a:lnTo>
                  <a:lnTo>
                    <a:pt x="1837898" y="168322"/>
                  </a:lnTo>
                  <a:lnTo>
                    <a:pt x="1724167" y="227463"/>
                  </a:lnTo>
                  <a:lnTo>
                    <a:pt x="1601337" y="327546"/>
                  </a:lnTo>
                  <a:lnTo>
                    <a:pt x="1419367" y="532263"/>
                  </a:lnTo>
                  <a:lnTo>
                    <a:pt x="1246495" y="732430"/>
                  </a:lnTo>
                  <a:lnTo>
                    <a:pt x="1041779" y="996287"/>
                  </a:lnTo>
                  <a:cubicBezTo>
                    <a:pt x="926531" y="1005385"/>
                    <a:pt x="606567" y="1150962"/>
                    <a:pt x="491319" y="1160060"/>
                  </a:cubicBezTo>
                  <a:lnTo>
                    <a:pt x="0" y="106907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3D49D5-D2C3-4B3A-96B0-CEDC4A764653}"/>
                </a:ext>
              </a:extLst>
            </p:cNvPr>
            <p:cNvSpPr txBox="1"/>
            <p:nvPr/>
          </p:nvSpPr>
          <p:spPr>
            <a:xfrm>
              <a:off x="1804248" y="158824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AB8AF1-B6C8-48FD-A2B6-CF92C84B40AE}"/>
                </a:ext>
              </a:extLst>
            </p:cNvPr>
            <p:cNvSpPr txBox="1"/>
            <p:nvPr/>
          </p:nvSpPr>
          <p:spPr>
            <a:xfrm>
              <a:off x="8768823" y="1585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B7ECD03-D98C-4DA1-839A-55932E822F59}"/>
              </a:ext>
            </a:extLst>
          </p:cNvPr>
          <p:cNvSpPr txBox="1"/>
          <p:nvPr/>
        </p:nvSpPr>
        <p:spPr>
          <a:xfrm>
            <a:off x="7074579" y="3243895"/>
            <a:ext cx="441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Clay</a:t>
            </a:r>
          </a:p>
        </p:txBody>
      </p:sp>
    </p:spTree>
    <p:extLst>
      <p:ext uri="{BB962C8B-B14F-4D97-AF65-F5344CB8AC3E}">
        <p14:creationId xmlns:p14="http://schemas.microsoft.com/office/powerpoint/2010/main" val="7394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199FB3-E57D-41F4-B783-75E363D0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031970" y="-634657"/>
            <a:ext cx="5385110" cy="76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9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D04F60-2684-4CC0-9FB5-09E4513E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187491" y="-605089"/>
            <a:ext cx="5093117" cy="7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23B18-50ED-416A-B0E1-00394B12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236615" y="-520694"/>
            <a:ext cx="5099646" cy="74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7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08D6E0-323C-48F7-89D7-467B3C03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021349" y="-150476"/>
            <a:ext cx="5873077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2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588F8D-16C6-4AE5-8E4F-EE0AAACD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297563" y="-376334"/>
            <a:ext cx="5155778" cy="72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0C569-8AC5-48E7-B3A7-74CD64BEB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6998" y="-309603"/>
            <a:ext cx="5886530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72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Shaelynn Kaufman</dc:creator>
  <cp:lastModifiedBy>Shaelynn Kaufman</cp:lastModifiedBy>
  <cp:revision>27</cp:revision>
  <dcterms:created xsi:type="dcterms:W3CDTF">2020-04-05T01:34:40Z</dcterms:created>
  <dcterms:modified xsi:type="dcterms:W3CDTF">2020-04-13T00:41:12Z</dcterms:modified>
</cp:coreProperties>
</file>