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ind-map-chapter11/source/list" TargetMode="External"/><Relationship Id="rId2" Type="http://schemas.openxmlformats.org/officeDocument/2006/relationships/hyperlink" Target="http://mind-map-chapter11.googlecode.com/svn/trun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4500" y="1593116"/>
            <a:ext cx="8229600" cy="1524000"/>
          </a:xfrm>
        </p:spPr>
        <p:txBody>
          <a:bodyPr/>
          <a:lstStyle/>
          <a:p>
            <a:r>
              <a:rPr lang="en-US" sz="4800" dirty="0" smtClean="0"/>
              <a:t>Team Project “Mind Mapping”</a:t>
            </a:r>
            <a:br>
              <a:rPr lang="en-US" sz="4800" dirty="0" smtClean="0"/>
            </a:br>
            <a:r>
              <a:rPr lang="en-US" sz="4800" dirty="0" smtClean="0"/>
              <a:t>Team 17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11: Creating and Using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4500" y="4440823"/>
            <a:ext cx="3352800" cy="533400"/>
          </a:xfrm>
        </p:spPr>
        <p:txBody>
          <a:bodyPr/>
          <a:lstStyle/>
          <a:p>
            <a:r>
              <a:rPr lang="en-US" dirty="0" smtClean="0"/>
              <a:t>Krasimir </a:t>
            </a:r>
            <a:r>
              <a:rPr lang="en-US" dirty="0" err="1" smtClean="0"/>
              <a:t>Krustev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77" y="164745"/>
            <a:ext cx="1495378" cy="14953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76" y="189752"/>
            <a:ext cx="1645666" cy="13988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23" y="215717"/>
            <a:ext cx="1393433" cy="1393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07" y="4305868"/>
            <a:ext cx="3398293" cy="2171132"/>
          </a:xfrm>
          <a:prstGeom prst="rect">
            <a:avLst/>
          </a:prstGeom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6" y="2421887"/>
            <a:ext cx="1726984" cy="188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8412"/>
          </a:xfrm>
        </p:spPr>
        <p:txBody>
          <a:bodyPr/>
          <a:lstStyle/>
          <a:p>
            <a:r>
              <a:rPr lang="en-US" dirty="0" smtClean="0"/>
              <a:t>Members contributed to the project</a:t>
            </a:r>
          </a:p>
          <a:p>
            <a:pPr lvl="1"/>
            <a:r>
              <a:rPr lang="en-US" dirty="0"/>
              <a:t>Angel </a:t>
            </a:r>
            <a:r>
              <a:rPr lang="en-US" dirty="0" err="1"/>
              <a:t>Stoyanov</a:t>
            </a:r>
            <a:r>
              <a:rPr lang="en-US" dirty="0"/>
              <a:t> a.k.a.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angel.n.stoyanov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 err="1"/>
              <a:t>Yordan</a:t>
            </a:r>
            <a:r>
              <a:rPr lang="en-US" dirty="0"/>
              <a:t> </a:t>
            </a:r>
            <a:r>
              <a:rPr lang="en-US" dirty="0" err="1"/>
              <a:t>Darakchiev</a:t>
            </a:r>
            <a:r>
              <a:rPr lang="en-US" dirty="0"/>
              <a:t> a.k.a.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iordan_93</a:t>
            </a:r>
          </a:p>
          <a:p>
            <a:pPr lvl="1"/>
            <a:r>
              <a:rPr lang="en-US" dirty="0" err="1"/>
              <a:t>Ginka</a:t>
            </a:r>
            <a:r>
              <a:rPr lang="en-US" dirty="0"/>
              <a:t> </a:t>
            </a:r>
            <a:r>
              <a:rPr lang="en-US" dirty="0" err="1"/>
              <a:t>Yankova</a:t>
            </a:r>
            <a:r>
              <a:rPr lang="en-US" dirty="0"/>
              <a:t> a.k.a.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gianyy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/>
              <a:t>Krasimir </a:t>
            </a:r>
            <a:r>
              <a:rPr lang="en-US" dirty="0" err="1"/>
              <a:t>Krustev</a:t>
            </a:r>
            <a:r>
              <a:rPr lang="en-US" dirty="0"/>
              <a:t> a.k.a.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krasimir.krustev86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76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organized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meetings</a:t>
            </a:r>
          </a:p>
          <a:p>
            <a:r>
              <a:rPr lang="en-US" dirty="0" smtClean="0"/>
              <a:t>Skype</a:t>
            </a:r>
          </a:p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>
                <a:hlinkClick r:id="rId2"/>
              </a:rPr>
              <a:t>Mind Map repository for Chapter 11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Commits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3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Map of Chapter 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7" y="1333585"/>
            <a:ext cx="7497167" cy="5060392"/>
          </a:xfrm>
        </p:spPr>
      </p:pic>
    </p:spTree>
    <p:extLst>
      <p:ext uri="{BB962C8B-B14F-4D97-AF65-F5344CB8AC3E}">
        <p14:creationId xmlns:p14="http://schemas.microsoft.com/office/powerpoint/2010/main" val="186427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4390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79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</vt:lpstr>
      <vt:lpstr>Consolas</vt:lpstr>
      <vt:lpstr>Corbel</vt:lpstr>
      <vt:lpstr>Wingdings 2</vt:lpstr>
      <vt:lpstr>Telerik Academy</vt:lpstr>
      <vt:lpstr>Team Project “Mind Mapping” Team 17</vt:lpstr>
      <vt:lpstr>Team Members</vt:lpstr>
      <vt:lpstr>How we organized our work</vt:lpstr>
      <vt:lpstr>Mind Map of Chapter 11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 of Team 17</dc:title>
  <dc:creator>Krasimir Krustev</dc:creator>
  <cp:lastModifiedBy>Krasimir</cp:lastModifiedBy>
  <cp:revision>2</cp:revision>
  <dcterms:created xsi:type="dcterms:W3CDTF">2013-02-20T12:15:39Z</dcterms:created>
  <dcterms:modified xsi:type="dcterms:W3CDTF">2013-04-05T01:01:33Z</dcterms:modified>
</cp:coreProperties>
</file>