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BEFB7-54A7-4B18-83DC-BBB23A84949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DC7302-D8B6-43A3-B9E1-85B965A3F0D4}">
      <dgm:prSet/>
      <dgm:spPr/>
      <dgm:t>
        <a:bodyPr/>
        <a:lstStyle/>
        <a:p>
          <a:r>
            <a:rPr lang="en-US"/>
            <a:t>1. Ubunu 20.04</a:t>
          </a:r>
        </a:p>
      </dgm:t>
    </dgm:pt>
    <dgm:pt modelId="{6891E7EF-ACB3-4174-9809-8E1303A5A887}" type="parTrans" cxnId="{29CF0AD0-A2D2-48DF-8D67-B8168D9F26FC}">
      <dgm:prSet/>
      <dgm:spPr/>
      <dgm:t>
        <a:bodyPr/>
        <a:lstStyle/>
        <a:p>
          <a:endParaRPr lang="en-US"/>
        </a:p>
      </dgm:t>
    </dgm:pt>
    <dgm:pt modelId="{7CF5E98C-2809-4F8A-9244-4291646AFED6}" type="sibTrans" cxnId="{29CF0AD0-A2D2-48DF-8D67-B8168D9F26FC}">
      <dgm:prSet/>
      <dgm:spPr/>
      <dgm:t>
        <a:bodyPr/>
        <a:lstStyle/>
        <a:p>
          <a:endParaRPr lang="en-US"/>
        </a:p>
      </dgm:t>
    </dgm:pt>
    <dgm:pt modelId="{50B14C36-F41F-4F43-B530-830524BB4F56}">
      <dgm:prSet/>
      <dgm:spPr/>
      <dgm:t>
        <a:bodyPr/>
        <a:lstStyle/>
        <a:p>
          <a:r>
            <a:rPr lang="en-US" dirty="0"/>
            <a:t>2. Installing and running Jenkins on Ubuntu</a:t>
          </a:r>
        </a:p>
      </dgm:t>
    </dgm:pt>
    <dgm:pt modelId="{34C8FE5B-0E90-453B-8DE0-34F6638903BC}" type="parTrans" cxnId="{5C0C5234-4523-4134-8F28-5FFF3761985A}">
      <dgm:prSet/>
      <dgm:spPr/>
      <dgm:t>
        <a:bodyPr/>
        <a:lstStyle/>
        <a:p>
          <a:endParaRPr lang="en-US"/>
        </a:p>
      </dgm:t>
    </dgm:pt>
    <dgm:pt modelId="{EB4839C5-1EBF-4608-8EA4-8935173193E3}" type="sibTrans" cxnId="{5C0C5234-4523-4134-8F28-5FFF3761985A}">
      <dgm:prSet/>
      <dgm:spPr/>
      <dgm:t>
        <a:bodyPr/>
        <a:lstStyle/>
        <a:p>
          <a:endParaRPr lang="en-US"/>
        </a:p>
      </dgm:t>
    </dgm:pt>
    <dgm:pt modelId="{4F8A8CD2-3DC4-49C5-B219-4BF8D41B5EA6}">
      <dgm:prSet/>
      <dgm:spPr/>
      <dgm:t>
        <a:bodyPr/>
        <a:lstStyle/>
        <a:p>
          <a:r>
            <a:rPr lang="en-US"/>
            <a:t>Configuring Jenkins</a:t>
          </a:r>
        </a:p>
      </dgm:t>
    </dgm:pt>
    <dgm:pt modelId="{97F5BB75-0B5E-4B7E-8A22-A3DB9B5432B2}" type="parTrans" cxnId="{7B648810-FC15-4E45-8D74-BE4ADAC78656}">
      <dgm:prSet/>
      <dgm:spPr/>
      <dgm:t>
        <a:bodyPr/>
        <a:lstStyle/>
        <a:p>
          <a:endParaRPr lang="en-US"/>
        </a:p>
      </dgm:t>
    </dgm:pt>
    <dgm:pt modelId="{614326B9-05F5-450B-8391-5CC63259D716}" type="sibTrans" cxnId="{7B648810-FC15-4E45-8D74-BE4ADAC78656}">
      <dgm:prSet/>
      <dgm:spPr/>
      <dgm:t>
        <a:bodyPr/>
        <a:lstStyle/>
        <a:p>
          <a:endParaRPr lang="en-US"/>
        </a:p>
      </dgm:t>
    </dgm:pt>
    <dgm:pt modelId="{4493B3B5-23C5-49C3-97F8-1CDAF727092E}">
      <dgm:prSet/>
      <dgm:spPr/>
      <dgm:t>
        <a:bodyPr/>
        <a:lstStyle/>
        <a:p>
          <a:r>
            <a:rPr lang="en-US"/>
            <a:t>Manage Jenkins -&gt; Manage Plugins </a:t>
          </a:r>
        </a:p>
      </dgm:t>
    </dgm:pt>
    <dgm:pt modelId="{CC38217F-D77C-4986-B277-8D44BD27246C}" type="parTrans" cxnId="{1FFF6EF5-384D-4E35-AF4E-2DC53586C63C}">
      <dgm:prSet/>
      <dgm:spPr/>
      <dgm:t>
        <a:bodyPr/>
        <a:lstStyle/>
        <a:p>
          <a:endParaRPr lang="en-US"/>
        </a:p>
      </dgm:t>
    </dgm:pt>
    <dgm:pt modelId="{FA00F55A-91C3-4BF2-B6CE-609615623D54}" type="sibTrans" cxnId="{1FFF6EF5-384D-4E35-AF4E-2DC53586C63C}">
      <dgm:prSet/>
      <dgm:spPr/>
      <dgm:t>
        <a:bodyPr/>
        <a:lstStyle/>
        <a:p>
          <a:endParaRPr lang="en-US"/>
        </a:p>
      </dgm:t>
    </dgm:pt>
    <dgm:pt modelId="{F31C0B7A-C04D-4584-B537-71EADD69B996}">
      <dgm:prSet/>
      <dgm:spPr/>
      <dgm:t>
        <a:bodyPr/>
        <a:lstStyle/>
        <a:p>
          <a:r>
            <a:rPr lang="en-US"/>
            <a:t>Generate the ssh key in Ubuntu </a:t>
          </a:r>
        </a:p>
      </dgm:t>
    </dgm:pt>
    <dgm:pt modelId="{4EA22F3D-1068-42ED-9C38-B5F076802ABE}" type="parTrans" cxnId="{CABCF21C-2DFC-41EA-A918-6BA324D65E18}">
      <dgm:prSet/>
      <dgm:spPr/>
      <dgm:t>
        <a:bodyPr/>
        <a:lstStyle/>
        <a:p>
          <a:endParaRPr lang="en-US"/>
        </a:p>
      </dgm:t>
    </dgm:pt>
    <dgm:pt modelId="{AAA8B19C-DE87-4AFF-A6C7-E6925B647172}" type="sibTrans" cxnId="{CABCF21C-2DFC-41EA-A918-6BA324D65E18}">
      <dgm:prSet/>
      <dgm:spPr/>
      <dgm:t>
        <a:bodyPr/>
        <a:lstStyle/>
        <a:p>
          <a:endParaRPr lang="en-US"/>
        </a:p>
      </dgm:t>
    </dgm:pt>
    <dgm:pt modelId="{C4CDC4D9-F280-4F39-8E0C-36D7166B053D}">
      <dgm:prSet/>
      <dgm:spPr/>
      <dgm:t>
        <a:bodyPr/>
        <a:lstStyle/>
        <a:p>
          <a:r>
            <a:rPr lang="en-US" dirty="0"/>
            <a:t>Copy the key in </a:t>
          </a:r>
          <a:r>
            <a:rPr lang="en-US" dirty="0" err="1"/>
            <a:t>Github</a:t>
          </a:r>
          <a:endParaRPr lang="en-US" dirty="0"/>
        </a:p>
      </dgm:t>
    </dgm:pt>
    <dgm:pt modelId="{4782188A-AF70-456F-AC5B-66D850AC864F}" type="parTrans" cxnId="{AF64C943-0F37-4738-952E-D9C1E530AA52}">
      <dgm:prSet/>
      <dgm:spPr/>
      <dgm:t>
        <a:bodyPr/>
        <a:lstStyle/>
        <a:p>
          <a:endParaRPr lang="en-US"/>
        </a:p>
      </dgm:t>
    </dgm:pt>
    <dgm:pt modelId="{6E7148B6-591A-4DC8-94C7-EEB6FDA0D75B}" type="sibTrans" cxnId="{AF64C943-0F37-4738-952E-D9C1E530AA52}">
      <dgm:prSet/>
      <dgm:spPr/>
      <dgm:t>
        <a:bodyPr/>
        <a:lstStyle/>
        <a:p>
          <a:endParaRPr lang="en-US"/>
        </a:p>
      </dgm:t>
    </dgm:pt>
    <dgm:pt modelId="{BDCB985B-C731-4AEF-BAB4-AA53031FB6FD}">
      <dgm:prSet/>
      <dgm:spPr/>
      <dgm:t>
        <a:bodyPr/>
        <a:lstStyle/>
        <a:p>
          <a:r>
            <a:rPr lang="en-US"/>
            <a:t>Configure in Jenkins Credentials</a:t>
          </a:r>
        </a:p>
      </dgm:t>
    </dgm:pt>
    <dgm:pt modelId="{6340271B-3523-4A48-8F54-E565E7585A24}" type="parTrans" cxnId="{39219AFE-6A2C-4F25-A306-6D5D7C6E2D75}">
      <dgm:prSet/>
      <dgm:spPr/>
      <dgm:t>
        <a:bodyPr/>
        <a:lstStyle/>
        <a:p>
          <a:endParaRPr lang="en-US"/>
        </a:p>
      </dgm:t>
    </dgm:pt>
    <dgm:pt modelId="{46A75D13-A797-4C4E-B880-E1A45512A7E6}" type="sibTrans" cxnId="{39219AFE-6A2C-4F25-A306-6D5D7C6E2D75}">
      <dgm:prSet/>
      <dgm:spPr/>
      <dgm:t>
        <a:bodyPr/>
        <a:lstStyle/>
        <a:p>
          <a:endParaRPr lang="en-US"/>
        </a:p>
      </dgm:t>
    </dgm:pt>
    <dgm:pt modelId="{A27B5BA6-17AC-4B9F-9B4B-6CA00D22F58C}">
      <dgm:prSet/>
      <dgm:spPr/>
      <dgm:t>
        <a:bodyPr/>
        <a:lstStyle/>
        <a:p>
          <a:r>
            <a:rPr lang="en-US" dirty="0"/>
            <a:t>Configure a sample job in Jenkins using SSH key</a:t>
          </a:r>
        </a:p>
      </dgm:t>
    </dgm:pt>
    <dgm:pt modelId="{7DE24A94-EB2B-4D71-B535-099ACD503027}" type="parTrans" cxnId="{06CCBA53-CFA3-4704-80D3-C5BCE08AF0E8}">
      <dgm:prSet/>
      <dgm:spPr/>
      <dgm:t>
        <a:bodyPr/>
        <a:lstStyle/>
        <a:p>
          <a:endParaRPr lang="en-US"/>
        </a:p>
      </dgm:t>
    </dgm:pt>
    <dgm:pt modelId="{0BDDE742-9C0E-440E-A3B9-E020655CA8D0}" type="sibTrans" cxnId="{06CCBA53-CFA3-4704-80D3-C5BCE08AF0E8}">
      <dgm:prSet/>
      <dgm:spPr/>
      <dgm:t>
        <a:bodyPr/>
        <a:lstStyle/>
        <a:p>
          <a:endParaRPr lang="en-US"/>
        </a:p>
      </dgm:t>
    </dgm:pt>
    <dgm:pt modelId="{0E19A3B7-49C5-47C0-B7F6-5327F8BE444B}" type="pres">
      <dgm:prSet presAssocID="{826BEFB7-54A7-4B18-83DC-BBB23A849498}" presName="vert0" presStyleCnt="0">
        <dgm:presLayoutVars>
          <dgm:dir/>
          <dgm:animOne val="branch"/>
          <dgm:animLvl val="lvl"/>
        </dgm:presLayoutVars>
      </dgm:prSet>
      <dgm:spPr/>
    </dgm:pt>
    <dgm:pt modelId="{4C51C3E4-2236-449A-83B5-D61A8C116193}" type="pres">
      <dgm:prSet presAssocID="{C5DC7302-D8B6-43A3-B9E1-85B965A3F0D4}" presName="thickLine" presStyleLbl="alignNode1" presStyleIdx="0" presStyleCnt="8"/>
      <dgm:spPr/>
    </dgm:pt>
    <dgm:pt modelId="{2DA12E04-1E1E-4881-AB52-DD0A864E3A8B}" type="pres">
      <dgm:prSet presAssocID="{C5DC7302-D8B6-43A3-B9E1-85B965A3F0D4}" presName="horz1" presStyleCnt="0"/>
      <dgm:spPr/>
    </dgm:pt>
    <dgm:pt modelId="{96FDE93F-BAF4-4CBC-8C20-FA78DE5F8113}" type="pres">
      <dgm:prSet presAssocID="{C5DC7302-D8B6-43A3-B9E1-85B965A3F0D4}" presName="tx1" presStyleLbl="revTx" presStyleIdx="0" presStyleCnt="8"/>
      <dgm:spPr/>
    </dgm:pt>
    <dgm:pt modelId="{CDF426ED-B35E-49E0-ACD8-87D42F79E790}" type="pres">
      <dgm:prSet presAssocID="{C5DC7302-D8B6-43A3-B9E1-85B965A3F0D4}" presName="vert1" presStyleCnt="0"/>
      <dgm:spPr/>
    </dgm:pt>
    <dgm:pt modelId="{2C44376D-2413-4F39-A785-713B78A7D3C2}" type="pres">
      <dgm:prSet presAssocID="{50B14C36-F41F-4F43-B530-830524BB4F56}" presName="thickLine" presStyleLbl="alignNode1" presStyleIdx="1" presStyleCnt="8"/>
      <dgm:spPr/>
    </dgm:pt>
    <dgm:pt modelId="{73A84637-BFF5-4B76-B37B-0A7B8B130452}" type="pres">
      <dgm:prSet presAssocID="{50B14C36-F41F-4F43-B530-830524BB4F56}" presName="horz1" presStyleCnt="0"/>
      <dgm:spPr/>
    </dgm:pt>
    <dgm:pt modelId="{F7C11BE7-EC68-4861-B6F2-5C59FA2A076F}" type="pres">
      <dgm:prSet presAssocID="{50B14C36-F41F-4F43-B530-830524BB4F56}" presName="tx1" presStyleLbl="revTx" presStyleIdx="1" presStyleCnt="8"/>
      <dgm:spPr/>
    </dgm:pt>
    <dgm:pt modelId="{E3DFC515-F9E6-4C34-B54E-7CCED042299B}" type="pres">
      <dgm:prSet presAssocID="{50B14C36-F41F-4F43-B530-830524BB4F56}" presName="vert1" presStyleCnt="0"/>
      <dgm:spPr/>
    </dgm:pt>
    <dgm:pt modelId="{44DC578A-850A-478E-A762-2A98C19CBE0C}" type="pres">
      <dgm:prSet presAssocID="{4F8A8CD2-3DC4-49C5-B219-4BF8D41B5EA6}" presName="thickLine" presStyleLbl="alignNode1" presStyleIdx="2" presStyleCnt="8"/>
      <dgm:spPr/>
    </dgm:pt>
    <dgm:pt modelId="{0F7B0EEE-7FAA-42E9-8888-13F69F5740AF}" type="pres">
      <dgm:prSet presAssocID="{4F8A8CD2-3DC4-49C5-B219-4BF8D41B5EA6}" presName="horz1" presStyleCnt="0"/>
      <dgm:spPr/>
    </dgm:pt>
    <dgm:pt modelId="{BBEF4F41-3E1C-4D22-A3C2-0EFA0C854705}" type="pres">
      <dgm:prSet presAssocID="{4F8A8CD2-3DC4-49C5-B219-4BF8D41B5EA6}" presName="tx1" presStyleLbl="revTx" presStyleIdx="2" presStyleCnt="8"/>
      <dgm:spPr/>
    </dgm:pt>
    <dgm:pt modelId="{8F45285F-5992-40AE-B4C7-3EA6196F609A}" type="pres">
      <dgm:prSet presAssocID="{4F8A8CD2-3DC4-49C5-B219-4BF8D41B5EA6}" presName="vert1" presStyleCnt="0"/>
      <dgm:spPr/>
    </dgm:pt>
    <dgm:pt modelId="{8FDD6021-F05C-4125-9A71-265E0A0ED232}" type="pres">
      <dgm:prSet presAssocID="{4493B3B5-23C5-49C3-97F8-1CDAF727092E}" presName="thickLine" presStyleLbl="alignNode1" presStyleIdx="3" presStyleCnt="8"/>
      <dgm:spPr/>
    </dgm:pt>
    <dgm:pt modelId="{7400F016-5E41-4AAF-BA14-616A23654D83}" type="pres">
      <dgm:prSet presAssocID="{4493B3B5-23C5-49C3-97F8-1CDAF727092E}" presName="horz1" presStyleCnt="0"/>
      <dgm:spPr/>
    </dgm:pt>
    <dgm:pt modelId="{DBB60893-D71D-426D-BCA4-501DA5272C0D}" type="pres">
      <dgm:prSet presAssocID="{4493B3B5-23C5-49C3-97F8-1CDAF727092E}" presName="tx1" presStyleLbl="revTx" presStyleIdx="3" presStyleCnt="8"/>
      <dgm:spPr/>
    </dgm:pt>
    <dgm:pt modelId="{F1DCA9D5-D800-43E5-B17E-3F9F33C0524F}" type="pres">
      <dgm:prSet presAssocID="{4493B3B5-23C5-49C3-97F8-1CDAF727092E}" presName="vert1" presStyleCnt="0"/>
      <dgm:spPr/>
    </dgm:pt>
    <dgm:pt modelId="{79198EBB-08EC-46F2-B199-BBED155A30E1}" type="pres">
      <dgm:prSet presAssocID="{F31C0B7A-C04D-4584-B537-71EADD69B996}" presName="thickLine" presStyleLbl="alignNode1" presStyleIdx="4" presStyleCnt="8"/>
      <dgm:spPr/>
    </dgm:pt>
    <dgm:pt modelId="{EEB498FE-8186-43D7-8F38-C2C96AAB4DBA}" type="pres">
      <dgm:prSet presAssocID="{F31C0B7A-C04D-4584-B537-71EADD69B996}" presName="horz1" presStyleCnt="0"/>
      <dgm:spPr/>
    </dgm:pt>
    <dgm:pt modelId="{BE91CC8A-A005-47D3-9217-0328A3EBF539}" type="pres">
      <dgm:prSet presAssocID="{F31C0B7A-C04D-4584-B537-71EADD69B996}" presName="tx1" presStyleLbl="revTx" presStyleIdx="4" presStyleCnt="8"/>
      <dgm:spPr/>
    </dgm:pt>
    <dgm:pt modelId="{AB1C4399-38D4-45FE-9342-ACDD9C247CC4}" type="pres">
      <dgm:prSet presAssocID="{F31C0B7A-C04D-4584-B537-71EADD69B996}" presName="vert1" presStyleCnt="0"/>
      <dgm:spPr/>
    </dgm:pt>
    <dgm:pt modelId="{3E135C6E-046F-4B7C-A066-ED2EF4EC9CCA}" type="pres">
      <dgm:prSet presAssocID="{C4CDC4D9-F280-4F39-8E0C-36D7166B053D}" presName="thickLine" presStyleLbl="alignNode1" presStyleIdx="5" presStyleCnt="8"/>
      <dgm:spPr/>
    </dgm:pt>
    <dgm:pt modelId="{F2ED3F76-48D2-436C-A2EF-AC211349A4A8}" type="pres">
      <dgm:prSet presAssocID="{C4CDC4D9-F280-4F39-8E0C-36D7166B053D}" presName="horz1" presStyleCnt="0"/>
      <dgm:spPr/>
    </dgm:pt>
    <dgm:pt modelId="{1CDD8B43-E729-4F46-B86D-01E75ADDBCB3}" type="pres">
      <dgm:prSet presAssocID="{C4CDC4D9-F280-4F39-8E0C-36D7166B053D}" presName="tx1" presStyleLbl="revTx" presStyleIdx="5" presStyleCnt="8"/>
      <dgm:spPr/>
    </dgm:pt>
    <dgm:pt modelId="{15A9D8A5-C7DE-4675-BD5A-E7C586195EBD}" type="pres">
      <dgm:prSet presAssocID="{C4CDC4D9-F280-4F39-8E0C-36D7166B053D}" presName="vert1" presStyleCnt="0"/>
      <dgm:spPr/>
    </dgm:pt>
    <dgm:pt modelId="{835D76C8-721A-46B8-9F8B-FC2DA2DCED9C}" type="pres">
      <dgm:prSet presAssocID="{BDCB985B-C731-4AEF-BAB4-AA53031FB6FD}" presName="thickLine" presStyleLbl="alignNode1" presStyleIdx="6" presStyleCnt="8"/>
      <dgm:spPr/>
    </dgm:pt>
    <dgm:pt modelId="{618B4CFB-60EE-4FCE-A244-DC63B3741A32}" type="pres">
      <dgm:prSet presAssocID="{BDCB985B-C731-4AEF-BAB4-AA53031FB6FD}" presName="horz1" presStyleCnt="0"/>
      <dgm:spPr/>
    </dgm:pt>
    <dgm:pt modelId="{345C7D2A-749A-4F31-86A8-3F738C6C0DF2}" type="pres">
      <dgm:prSet presAssocID="{BDCB985B-C731-4AEF-BAB4-AA53031FB6FD}" presName="tx1" presStyleLbl="revTx" presStyleIdx="6" presStyleCnt="8"/>
      <dgm:spPr/>
    </dgm:pt>
    <dgm:pt modelId="{36AC2E5E-8BC3-40FC-91FE-F61E0B8FAC7E}" type="pres">
      <dgm:prSet presAssocID="{BDCB985B-C731-4AEF-BAB4-AA53031FB6FD}" presName="vert1" presStyleCnt="0"/>
      <dgm:spPr/>
    </dgm:pt>
    <dgm:pt modelId="{3E97254E-EE83-4135-81F1-6BE8CC1DBEAF}" type="pres">
      <dgm:prSet presAssocID="{A27B5BA6-17AC-4B9F-9B4B-6CA00D22F58C}" presName="thickLine" presStyleLbl="alignNode1" presStyleIdx="7" presStyleCnt="8"/>
      <dgm:spPr/>
    </dgm:pt>
    <dgm:pt modelId="{FE12B14A-4470-442E-AD20-DAEC02AF3B8F}" type="pres">
      <dgm:prSet presAssocID="{A27B5BA6-17AC-4B9F-9B4B-6CA00D22F58C}" presName="horz1" presStyleCnt="0"/>
      <dgm:spPr/>
    </dgm:pt>
    <dgm:pt modelId="{76BF1299-F567-4872-BCC1-6D9691523164}" type="pres">
      <dgm:prSet presAssocID="{A27B5BA6-17AC-4B9F-9B4B-6CA00D22F58C}" presName="tx1" presStyleLbl="revTx" presStyleIdx="7" presStyleCnt="8"/>
      <dgm:spPr/>
    </dgm:pt>
    <dgm:pt modelId="{D58DDC87-19F4-4D86-8BF5-2B5CB45244B4}" type="pres">
      <dgm:prSet presAssocID="{A27B5BA6-17AC-4B9F-9B4B-6CA00D22F58C}" presName="vert1" presStyleCnt="0"/>
      <dgm:spPr/>
    </dgm:pt>
  </dgm:ptLst>
  <dgm:cxnLst>
    <dgm:cxn modelId="{7B648810-FC15-4E45-8D74-BE4ADAC78656}" srcId="{826BEFB7-54A7-4B18-83DC-BBB23A849498}" destId="{4F8A8CD2-3DC4-49C5-B219-4BF8D41B5EA6}" srcOrd="2" destOrd="0" parTransId="{97F5BB75-0B5E-4B7E-8A22-A3DB9B5432B2}" sibTransId="{614326B9-05F5-450B-8391-5CC63259D716}"/>
    <dgm:cxn modelId="{CABCF21C-2DFC-41EA-A918-6BA324D65E18}" srcId="{826BEFB7-54A7-4B18-83DC-BBB23A849498}" destId="{F31C0B7A-C04D-4584-B537-71EADD69B996}" srcOrd="4" destOrd="0" parTransId="{4EA22F3D-1068-42ED-9C38-B5F076802ABE}" sibTransId="{AAA8B19C-DE87-4AFF-A6C7-E6925B647172}"/>
    <dgm:cxn modelId="{5C0C5234-4523-4134-8F28-5FFF3761985A}" srcId="{826BEFB7-54A7-4B18-83DC-BBB23A849498}" destId="{50B14C36-F41F-4F43-B530-830524BB4F56}" srcOrd="1" destOrd="0" parTransId="{34C8FE5B-0E90-453B-8DE0-34F6638903BC}" sibTransId="{EB4839C5-1EBF-4608-8EA4-8935173193E3}"/>
    <dgm:cxn modelId="{9D53A839-D25C-42A8-8C0F-F902BCE1E800}" type="presOf" srcId="{C4CDC4D9-F280-4F39-8E0C-36D7166B053D}" destId="{1CDD8B43-E729-4F46-B86D-01E75ADDBCB3}" srcOrd="0" destOrd="0" presId="urn:microsoft.com/office/officeart/2008/layout/LinedList"/>
    <dgm:cxn modelId="{AF64C943-0F37-4738-952E-D9C1E530AA52}" srcId="{826BEFB7-54A7-4B18-83DC-BBB23A849498}" destId="{C4CDC4D9-F280-4F39-8E0C-36D7166B053D}" srcOrd="5" destOrd="0" parTransId="{4782188A-AF70-456F-AC5B-66D850AC864F}" sibTransId="{6E7148B6-591A-4DC8-94C7-EEB6FDA0D75B}"/>
    <dgm:cxn modelId="{06CCBA53-CFA3-4704-80D3-C5BCE08AF0E8}" srcId="{826BEFB7-54A7-4B18-83DC-BBB23A849498}" destId="{A27B5BA6-17AC-4B9F-9B4B-6CA00D22F58C}" srcOrd="7" destOrd="0" parTransId="{7DE24A94-EB2B-4D71-B535-099ACD503027}" sibTransId="{0BDDE742-9C0E-440E-A3B9-E020655CA8D0}"/>
    <dgm:cxn modelId="{110BF5B4-D1A8-4000-8B48-9D87C1D1E381}" type="presOf" srcId="{826BEFB7-54A7-4B18-83DC-BBB23A849498}" destId="{0E19A3B7-49C5-47C0-B7F6-5327F8BE444B}" srcOrd="0" destOrd="0" presId="urn:microsoft.com/office/officeart/2008/layout/LinedList"/>
    <dgm:cxn modelId="{87C490C0-7F5B-482F-B7EE-9B20CA771B88}" type="presOf" srcId="{4493B3B5-23C5-49C3-97F8-1CDAF727092E}" destId="{DBB60893-D71D-426D-BCA4-501DA5272C0D}" srcOrd="0" destOrd="0" presId="urn:microsoft.com/office/officeart/2008/layout/LinedList"/>
    <dgm:cxn modelId="{4B5B60C6-91C5-4F1C-B233-07DD6AD333E2}" type="presOf" srcId="{BDCB985B-C731-4AEF-BAB4-AA53031FB6FD}" destId="{345C7D2A-749A-4F31-86A8-3F738C6C0DF2}" srcOrd="0" destOrd="0" presId="urn:microsoft.com/office/officeart/2008/layout/LinedList"/>
    <dgm:cxn modelId="{3B13ACC6-6F44-4439-812E-822616D9938F}" type="presOf" srcId="{A27B5BA6-17AC-4B9F-9B4B-6CA00D22F58C}" destId="{76BF1299-F567-4872-BCC1-6D9691523164}" srcOrd="0" destOrd="0" presId="urn:microsoft.com/office/officeart/2008/layout/LinedList"/>
    <dgm:cxn modelId="{7120B2CC-8AF3-4A63-BCAF-41689EB5E5CA}" type="presOf" srcId="{4F8A8CD2-3DC4-49C5-B219-4BF8D41B5EA6}" destId="{BBEF4F41-3E1C-4D22-A3C2-0EFA0C854705}" srcOrd="0" destOrd="0" presId="urn:microsoft.com/office/officeart/2008/layout/LinedList"/>
    <dgm:cxn modelId="{29CF0AD0-A2D2-48DF-8D67-B8168D9F26FC}" srcId="{826BEFB7-54A7-4B18-83DC-BBB23A849498}" destId="{C5DC7302-D8B6-43A3-B9E1-85B965A3F0D4}" srcOrd="0" destOrd="0" parTransId="{6891E7EF-ACB3-4174-9809-8E1303A5A887}" sibTransId="{7CF5E98C-2809-4F8A-9244-4291646AFED6}"/>
    <dgm:cxn modelId="{A1CAC4D6-1A9F-408F-9831-7325B5097FA1}" type="presOf" srcId="{C5DC7302-D8B6-43A3-B9E1-85B965A3F0D4}" destId="{96FDE93F-BAF4-4CBC-8C20-FA78DE5F8113}" srcOrd="0" destOrd="0" presId="urn:microsoft.com/office/officeart/2008/layout/LinedList"/>
    <dgm:cxn modelId="{16D6D8ED-F9D9-469E-B1C5-532A74EAF503}" type="presOf" srcId="{50B14C36-F41F-4F43-B530-830524BB4F56}" destId="{F7C11BE7-EC68-4861-B6F2-5C59FA2A076F}" srcOrd="0" destOrd="0" presId="urn:microsoft.com/office/officeart/2008/layout/LinedList"/>
    <dgm:cxn modelId="{1FFF6EF5-384D-4E35-AF4E-2DC53586C63C}" srcId="{826BEFB7-54A7-4B18-83DC-BBB23A849498}" destId="{4493B3B5-23C5-49C3-97F8-1CDAF727092E}" srcOrd="3" destOrd="0" parTransId="{CC38217F-D77C-4986-B277-8D44BD27246C}" sibTransId="{FA00F55A-91C3-4BF2-B6CE-609615623D54}"/>
    <dgm:cxn modelId="{5A986BF9-CD2D-4DE2-993E-03BFE64626E6}" type="presOf" srcId="{F31C0B7A-C04D-4584-B537-71EADD69B996}" destId="{BE91CC8A-A005-47D3-9217-0328A3EBF539}" srcOrd="0" destOrd="0" presId="urn:microsoft.com/office/officeart/2008/layout/LinedList"/>
    <dgm:cxn modelId="{39219AFE-6A2C-4F25-A306-6D5D7C6E2D75}" srcId="{826BEFB7-54A7-4B18-83DC-BBB23A849498}" destId="{BDCB985B-C731-4AEF-BAB4-AA53031FB6FD}" srcOrd="6" destOrd="0" parTransId="{6340271B-3523-4A48-8F54-E565E7585A24}" sibTransId="{46A75D13-A797-4C4E-B880-E1A45512A7E6}"/>
    <dgm:cxn modelId="{CEEEAA5A-E41A-4666-9854-A671D96F95E7}" type="presParOf" srcId="{0E19A3B7-49C5-47C0-B7F6-5327F8BE444B}" destId="{4C51C3E4-2236-449A-83B5-D61A8C116193}" srcOrd="0" destOrd="0" presId="urn:microsoft.com/office/officeart/2008/layout/LinedList"/>
    <dgm:cxn modelId="{F1AFC5A1-6078-4D28-BCA1-61843AD6DF8F}" type="presParOf" srcId="{0E19A3B7-49C5-47C0-B7F6-5327F8BE444B}" destId="{2DA12E04-1E1E-4881-AB52-DD0A864E3A8B}" srcOrd="1" destOrd="0" presId="urn:microsoft.com/office/officeart/2008/layout/LinedList"/>
    <dgm:cxn modelId="{A16FA060-DF28-4254-B423-42DAC190D000}" type="presParOf" srcId="{2DA12E04-1E1E-4881-AB52-DD0A864E3A8B}" destId="{96FDE93F-BAF4-4CBC-8C20-FA78DE5F8113}" srcOrd="0" destOrd="0" presId="urn:microsoft.com/office/officeart/2008/layout/LinedList"/>
    <dgm:cxn modelId="{BFFC081C-CA10-4201-8F14-E2ECA0874729}" type="presParOf" srcId="{2DA12E04-1E1E-4881-AB52-DD0A864E3A8B}" destId="{CDF426ED-B35E-49E0-ACD8-87D42F79E790}" srcOrd="1" destOrd="0" presId="urn:microsoft.com/office/officeart/2008/layout/LinedList"/>
    <dgm:cxn modelId="{59BB1775-AFC5-412E-95CB-3D1F42D4182D}" type="presParOf" srcId="{0E19A3B7-49C5-47C0-B7F6-5327F8BE444B}" destId="{2C44376D-2413-4F39-A785-713B78A7D3C2}" srcOrd="2" destOrd="0" presId="urn:microsoft.com/office/officeart/2008/layout/LinedList"/>
    <dgm:cxn modelId="{9EE544A1-F527-4A54-93BF-272D56F4C8CD}" type="presParOf" srcId="{0E19A3B7-49C5-47C0-B7F6-5327F8BE444B}" destId="{73A84637-BFF5-4B76-B37B-0A7B8B130452}" srcOrd="3" destOrd="0" presId="urn:microsoft.com/office/officeart/2008/layout/LinedList"/>
    <dgm:cxn modelId="{279DA81D-572C-4195-8DD9-8C6986A69995}" type="presParOf" srcId="{73A84637-BFF5-4B76-B37B-0A7B8B130452}" destId="{F7C11BE7-EC68-4861-B6F2-5C59FA2A076F}" srcOrd="0" destOrd="0" presId="urn:microsoft.com/office/officeart/2008/layout/LinedList"/>
    <dgm:cxn modelId="{AE3A2BFA-816A-40D0-8550-C8FFBF4A5729}" type="presParOf" srcId="{73A84637-BFF5-4B76-B37B-0A7B8B130452}" destId="{E3DFC515-F9E6-4C34-B54E-7CCED042299B}" srcOrd="1" destOrd="0" presId="urn:microsoft.com/office/officeart/2008/layout/LinedList"/>
    <dgm:cxn modelId="{F0A57DCB-E41A-4907-A2E6-C293D5120FCD}" type="presParOf" srcId="{0E19A3B7-49C5-47C0-B7F6-5327F8BE444B}" destId="{44DC578A-850A-478E-A762-2A98C19CBE0C}" srcOrd="4" destOrd="0" presId="urn:microsoft.com/office/officeart/2008/layout/LinedList"/>
    <dgm:cxn modelId="{07AA1FF7-B537-4A74-A7AA-C0007B91D0F7}" type="presParOf" srcId="{0E19A3B7-49C5-47C0-B7F6-5327F8BE444B}" destId="{0F7B0EEE-7FAA-42E9-8888-13F69F5740AF}" srcOrd="5" destOrd="0" presId="urn:microsoft.com/office/officeart/2008/layout/LinedList"/>
    <dgm:cxn modelId="{6DD63E2F-442C-43B1-B52F-95989F29252E}" type="presParOf" srcId="{0F7B0EEE-7FAA-42E9-8888-13F69F5740AF}" destId="{BBEF4F41-3E1C-4D22-A3C2-0EFA0C854705}" srcOrd="0" destOrd="0" presId="urn:microsoft.com/office/officeart/2008/layout/LinedList"/>
    <dgm:cxn modelId="{77C3ED4D-D9E8-4188-A747-3EDA5B47413B}" type="presParOf" srcId="{0F7B0EEE-7FAA-42E9-8888-13F69F5740AF}" destId="{8F45285F-5992-40AE-B4C7-3EA6196F609A}" srcOrd="1" destOrd="0" presId="urn:microsoft.com/office/officeart/2008/layout/LinedList"/>
    <dgm:cxn modelId="{8CC35B17-32E0-46D6-89A3-EDB79C753172}" type="presParOf" srcId="{0E19A3B7-49C5-47C0-B7F6-5327F8BE444B}" destId="{8FDD6021-F05C-4125-9A71-265E0A0ED232}" srcOrd="6" destOrd="0" presId="urn:microsoft.com/office/officeart/2008/layout/LinedList"/>
    <dgm:cxn modelId="{48114630-C78A-4F8C-A825-0B22459D23B2}" type="presParOf" srcId="{0E19A3B7-49C5-47C0-B7F6-5327F8BE444B}" destId="{7400F016-5E41-4AAF-BA14-616A23654D83}" srcOrd="7" destOrd="0" presId="urn:microsoft.com/office/officeart/2008/layout/LinedList"/>
    <dgm:cxn modelId="{ED3813F6-AC45-4008-9F39-38B055EC50A4}" type="presParOf" srcId="{7400F016-5E41-4AAF-BA14-616A23654D83}" destId="{DBB60893-D71D-426D-BCA4-501DA5272C0D}" srcOrd="0" destOrd="0" presId="urn:microsoft.com/office/officeart/2008/layout/LinedList"/>
    <dgm:cxn modelId="{D1151583-3557-4559-BAE4-A9E71287D23A}" type="presParOf" srcId="{7400F016-5E41-4AAF-BA14-616A23654D83}" destId="{F1DCA9D5-D800-43E5-B17E-3F9F33C0524F}" srcOrd="1" destOrd="0" presId="urn:microsoft.com/office/officeart/2008/layout/LinedList"/>
    <dgm:cxn modelId="{8401654E-5497-417F-B0B1-C8D49D04F36C}" type="presParOf" srcId="{0E19A3B7-49C5-47C0-B7F6-5327F8BE444B}" destId="{79198EBB-08EC-46F2-B199-BBED155A30E1}" srcOrd="8" destOrd="0" presId="urn:microsoft.com/office/officeart/2008/layout/LinedList"/>
    <dgm:cxn modelId="{E1B4D1C5-9733-4486-89A2-172828E15774}" type="presParOf" srcId="{0E19A3B7-49C5-47C0-B7F6-5327F8BE444B}" destId="{EEB498FE-8186-43D7-8F38-C2C96AAB4DBA}" srcOrd="9" destOrd="0" presId="urn:microsoft.com/office/officeart/2008/layout/LinedList"/>
    <dgm:cxn modelId="{97CA401C-6C40-4628-998A-05B30170FC35}" type="presParOf" srcId="{EEB498FE-8186-43D7-8F38-C2C96AAB4DBA}" destId="{BE91CC8A-A005-47D3-9217-0328A3EBF539}" srcOrd="0" destOrd="0" presId="urn:microsoft.com/office/officeart/2008/layout/LinedList"/>
    <dgm:cxn modelId="{E94DB23E-6F3B-4A57-AE70-AA46DA4DF5B6}" type="presParOf" srcId="{EEB498FE-8186-43D7-8F38-C2C96AAB4DBA}" destId="{AB1C4399-38D4-45FE-9342-ACDD9C247CC4}" srcOrd="1" destOrd="0" presId="urn:microsoft.com/office/officeart/2008/layout/LinedList"/>
    <dgm:cxn modelId="{76EBAB60-25D1-4FE2-B9A4-C857C863BCBF}" type="presParOf" srcId="{0E19A3B7-49C5-47C0-B7F6-5327F8BE444B}" destId="{3E135C6E-046F-4B7C-A066-ED2EF4EC9CCA}" srcOrd="10" destOrd="0" presId="urn:microsoft.com/office/officeart/2008/layout/LinedList"/>
    <dgm:cxn modelId="{38B7258D-B34B-470D-B09E-01C6EBC1A625}" type="presParOf" srcId="{0E19A3B7-49C5-47C0-B7F6-5327F8BE444B}" destId="{F2ED3F76-48D2-436C-A2EF-AC211349A4A8}" srcOrd="11" destOrd="0" presId="urn:microsoft.com/office/officeart/2008/layout/LinedList"/>
    <dgm:cxn modelId="{D1BAA83F-4DE2-4BDD-BA7B-C00E5E4C917E}" type="presParOf" srcId="{F2ED3F76-48D2-436C-A2EF-AC211349A4A8}" destId="{1CDD8B43-E729-4F46-B86D-01E75ADDBCB3}" srcOrd="0" destOrd="0" presId="urn:microsoft.com/office/officeart/2008/layout/LinedList"/>
    <dgm:cxn modelId="{D32C4C72-6ACA-4AAE-B234-31A684F1C17F}" type="presParOf" srcId="{F2ED3F76-48D2-436C-A2EF-AC211349A4A8}" destId="{15A9D8A5-C7DE-4675-BD5A-E7C586195EBD}" srcOrd="1" destOrd="0" presId="urn:microsoft.com/office/officeart/2008/layout/LinedList"/>
    <dgm:cxn modelId="{14E8170A-8050-468B-9A4C-DDBB1B70DEB9}" type="presParOf" srcId="{0E19A3B7-49C5-47C0-B7F6-5327F8BE444B}" destId="{835D76C8-721A-46B8-9F8B-FC2DA2DCED9C}" srcOrd="12" destOrd="0" presId="urn:microsoft.com/office/officeart/2008/layout/LinedList"/>
    <dgm:cxn modelId="{9E5D5905-E966-49EC-89BA-D33DEC0F5CB2}" type="presParOf" srcId="{0E19A3B7-49C5-47C0-B7F6-5327F8BE444B}" destId="{618B4CFB-60EE-4FCE-A244-DC63B3741A32}" srcOrd="13" destOrd="0" presId="urn:microsoft.com/office/officeart/2008/layout/LinedList"/>
    <dgm:cxn modelId="{F0347BDB-15B5-4721-B5AF-AC4B81A62D4D}" type="presParOf" srcId="{618B4CFB-60EE-4FCE-A244-DC63B3741A32}" destId="{345C7D2A-749A-4F31-86A8-3F738C6C0DF2}" srcOrd="0" destOrd="0" presId="urn:microsoft.com/office/officeart/2008/layout/LinedList"/>
    <dgm:cxn modelId="{3CE54B9B-8B9D-4FF0-9DB1-C879601AB315}" type="presParOf" srcId="{618B4CFB-60EE-4FCE-A244-DC63B3741A32}" destId="{36AC2E5E-8BC3-40FC-91FE-F61E0B8FAC7E}" srcOrd="1" destOrd="0" presId="urn:microsoft.com/office/officeart/2008/layout/LinedList"/>
    <dgm:cxn modelId="{7B7E090E-D931-4136-A765-6B097BC93AF0}" type="presParOf" srcId="{0E19A3B7-49C5-47C0-B7F6-5327F8BE444B}" destId="{3E97254E-EE83-4135-81F1-6BE8CC1DBEAF}" srcOrd="14" destOrd="0" presId="urn:microsoft.com/office/officeart/2008/layout/LinedList"/>
    <dgm:cxn modelId="{06EAD2E3-A43B-48B2-A49B-BC284ADA24E2}" type="presParOf" srcId="{0E19A3B7-49C5-47C0-B7F6-5327F8BE444B}" destId="{FE12B14A-4470-442E-AD20-DAEC02AF3B8F}" srcOrd="15" destOrd="0" presId="urn:microsoft.com/office/officeart/2008/layout/LinedList"/>
    <dgm:cxn modelId="{3902DCC8-836A-4963-8248-0577D006F811}" type="presParOf" srcId="{FE12B14A-4470-442E-AD20-DAEC02AF3B8F}" destId="{76BF1299-F567-4872-BCC1-6D9691523164}" srcOrd="0" destOrd="0" presId="urn:microsoft.com/office/officeart/2008/layout/LinedList"/>
    <dgm:cxn modelId="{7967AFA2-C730-4D7D-9442-A3AAD1560110}" type="presParOf" srcId="{FE12B14A-4470-442E-AD20-DAEC02AF3B8F}" destId="{D58DDC87-19F4-4D86-8BF5-2B5CB45244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2FDEB3-7C3E-4418-8DB4-38A066C079D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1B79F53-9517-46DE-BDDE-580C75CB9019}">
      <dgm:prSet/>
      <dgm:spPr/>
      <dgm:t>
        <a:bodyPr/>
        <a:lstStyle/>
        <a:p>
          <a:r>
            <a:rPr lang="en-US" dirty="0" err="1"/>
            <a:t>wget</a:t>
          </a:r>
          <a:r>
            <a:rPr lang="en-US" dirty="0"/>
            <a:t> -q -O - https://pkg.jenkins.io/debian-stable/jenkins.io.key | </a:t>
          </a:r>
          <a:r>
            <a:rPr lang="en-US" dirty="0" err="1"/>
            <a:t>sudo</a:t>
          </a:r>
          <a:r>
            <a:rPr lang="en-US" dirty="0"/>
            <a:t> apt-key add –</a:t>
          </a:r>
        </a:p>
      </dgm:t>
    </dgm:pt>
    <dgm:pt modelId="{19340925-230C-424C-BAD4-5AA30C5EE095}" type="parTrans" cxnId="{8CF838EF-4B53-4FFC-B9CC-D0F050842E50}">
      <dgm:prSet/>
      <dgm:spPr/>
      <dgm:t>
        <a:bodyPr/>
        <a:lstStyle/>
        <a:p>
          <a:endParaRPr lang="en-US"/>
        </a:p>
      </dgm:t>
    </dgm:pt>
    <dgm:pt modelId="{A8843459-C1C8-4883-A033-BF588EDF2E12}" type="sibTrans" cxnId="{8CF838EF-4B53-4FFC-B9CC-D0F050842E50}">
      <dgm:prSet/>
      <dgm:spPr/>
      <dgm:t>
        <a:bodyPr/>
        <a:lstStyle/>
        <a:p>
          <a:endParaRPr lang="en-US"/>
        </a:p>
      </dgm:t>
    </dgm:pt>
    <dgm:pt modelId="{93BB5074-EBBD-4639-A0BF-6BA67574B39D}">
      <dgm:prSet/>
      <dgm:spPr/>
      <dgm:t>
        <a:bodyPr/>
        <a:lstStyle/>
        <a:p>
          <a:r>
            <a:rPr lang="en-US" dirty="0" err="1"/>
            <a:t>sudo</a:t>
          </a:r>
          <a:r>
            <a:rPr lang="en-US" dirty="0"/>
            <a:t> apt-get update</a:t>
          </a:r>
        </a:p>
      </dgm:t>
    </dgm:pt>
    <dgm:pt modelId="{E84A87C8-A31F-48F4-9D33-6E514E2B7E96}" type="parTrans" cxnId="{A8E52D56-C2B3-48C6-9235-283A4DB54240}">
      <dgm:prSet/>
      <dgm:spPr/>
      <dgm:t>
        <a:bodyPr/>
        <a:lstStyle/>
        <a:p>
          <a:endParaRPr lang="en-US"/>
        </a:p>
      </dgm:t>
    </dgm:pt>
    <dgm:pt modelId="{071BB1C9-E853-4AEE-BBB3-24B8051BA297}" type="sibTrans" cxnId="{A8E52D56-C2B3-48C6-9235-283A4DB54240}">
      <dgm:prSet/>
      <dgm:spPr/>
      <dgm:t>
        <a:bodyPr/>
        <a:lstStyle/>
        <a:p>
          <a:endParaRPr lang="en-US"/>
        </a:p>
      </dgm:t>
    </dgm:pt>
    <dgm:pt modelId="{CCE0B620-DE12-41AA-86F0-DA967BB3F7AE}">
      <dgm:prSet/>
      <dgm:spPr/>
      <dgm:t>
        <a:bodyPr/>
        <a:lstStyle/>
        <a:p>
          <a:r>
            <a:rPr lang="en-US"/>
            <a:t>sudo apt-get install openjdk-11-jdk</a:t>
          </a:r>
        </a:p>
      </dgm:t>
    </dgm:pt>
    <dgm:pt modelId="{3A744805-C339-40FA-B89B-26451F090E7E}" type="parTrans" cxnId="{BE99AC69-A93E-41C5-9DF7-CA06E4E94AAD}">
      <dgm:prSet/>
      <dgm:spPr/>
      <dgm:t>
        <a:bodyPr/>
        <a:lstStyle/>
        <a:p>
          <a:endParaRPr lang="en-US"/>
        </a:p>
      </dgm:t>
    </dgm:pt>
    <dgm:pt modelId="{AFF0D426-C864-42DF-A51B-F0B537884E2C}" type="sibTrans" cxnId="{BE99AC69-A93E-41C5-9DF7-CA06E4E94AAD}">
      <dgm:prSet/>
      <dgm:spPr/>
      <dgm:t>
        <a:bodyPr/>
        <a:lstStyle/>
        <a:p>
          <a:endParaRPr lang="en-US"/>
        </a:p>
      </dgm:t>
    </dgm:pt>
    <dgm:pt modelId="{31C4F97D-2E0A-4154-8521-F55A7665E8C8}">
      <dgm:prSet/>
      <dgm:spPr/>
      <dgm:t>
        <a:bodyPr/>
        <a:lstStyle/>
        <a:p>
          <a:r>
            <a:rPr lang="en-US" dirty="0" err="1"/>
            <a:t>sudo</a:t>
          </a:r>
          <a:r>
            <a:rPr lang="en-US" dirty="0"/>
            <a:t> apt-get install </a:t>
          </a:r>
          <a:r>
            <a:rPr lang="en-US" dirty="0" err="1"/>
            <a:t>jenkins</a:t>
          </a:r>
          <a:endParaRPr lang="en-US" dirty="0"/>
        </a:p>
      </dgm:t>
    </dgm:pt>
    <dgm:pt modelId="{D8FA692C-C891-4C3C-838C-C3A682F02564}" type="parTrans" cxnId="{B8AAC632-FD66-4D6F-8FAC-BDC6F0F9A545}">
      <dgm:prSet/>
      <dgm:spPr/>
      <dgm:t>
        <a:bodyPr/>
        <a:lstStyle/>
        <a:p>
          <a:endParaRPr lang="en-US"/>
        </a:p>
      </dgm:t>
    </dgm:pt>
    <dgm:pt modelId="{DFC8A732-D172-46E1-AD71-A238F5937BFF}" type="sibTrans" cxnId="{B8AAC632-FD66-4D6F-8FAC-BDC6F0F9A545}">
      <dgm:prSet/>
      <dgm:spPr/>
      <dgm:t>
        <a:bodyPr/>
        <a:lstStyle/>
        <a:p>
          <a:endParaRPr lang="en-US"/>
        </a:p>
      </dgm:t>
    </dgm:pt>
    <dgm:pt modelId="{36DB5CE9-B0C5-44C1-9728-C1DBCB15C5FA}" type="pres">
      <dgm:prSet presAssocID="{5D2FDEB3-7C3E-4418-8DB4-38A066C079D2}" presName="vert0" presStyleCnt="0">
        <dgm:presLayoutVars>
          <dgm:dir/>
          <dgm:animOne val="branch"/>
          <dgm:animLvl val="lvl"/>
        </dgm:presLayoutVars>
      </dgm:prSet>
      <dgm:spPr/>
    </dgm:pt>
    <dgm:pt modelId="{016FA2F0-23C3-49A3-935D-B5DF439294B0}" type="pres">
      <dgm:prSet presAssocID="{51B79F53-9517-46DE-BDDE-580C75CB9019}" presName="thickLine" presStyleLbl="alignNode1" presStyleIdx="0" presStyleCnt="4"/>
      <dgm:spPr/>
    </dgm:pt>
    <dgm:pt modelId="{A518F1FF-96FB-445E-A99F-F3A759230984}" type="pres">
      <dgm:prSet presAssocID="{51B79F53-9517-46DE-BDDE-580C75CB9019}" presName="horz1" presStyleCnt="0"/>
      <dgm:spPr/>
    </dgm:pt>
    <dgm:pt modelId="{E4382B4A-6623-414A-BE33-299AB62411D8}" type="pres">
      <dgm:prSet presAssocID="{51B79F53-9517-46DE-BDDE-580C75CB9019}" presName="tx1" presStyleLbl="revTx" presStyleIdx="0" presStyleCnt="4"/>
      <dgm:spPr/>
    </dgm:pt>
    <dgm:pt modelId="{136BDDBB-B06F-4268-96C6-F3609FA03424}" type="pres">
      <dgm:prSet presAssocID="{51B79F53-9517-46DE-BDDE-580C75CB9019}" presName="vert1" presStyleCnt="0"/>
      <dgm:spPr/>
    </dgm:pt>
    <dgm:pt modelId="{4622F1ED-33A2-4B23-813C-FC88E75A0C8E}" type="pres">
      <dgm:prSet presAssocID="{93BB5074-EBBD-4639-A0BF-6BA67574B39D}" presName="thickLine" presStyleLbl="alignNode1" presStyleIdx="1" presStyleCnt="4"/>
      <dgm:spPr/>
    </dgm:pt>
    <dgm:pt modelId="{0AFDA504-497C-4A86-9C06-B8482E7C88D9}" type="pres">
      <dgm:prSet presAssocID="{93BB5074-EBBD-4639-A0BF-6BA67574B39D}" presName="horz1" presStyleCnt="0"/>
      <dgm:spPr/>
    </dgm:pt>
    <dgm:pt modelId="{ECCCDED2-2197-4F10-91C4-1687BCE65285}" type="pres">
      <dgm:prSet presAssocID="{93BB5074-EBBD-4639-A0BF-6BA67574B39D}" presName="tx1" presStyleLbl="revTx" presStyleIdx="1" presStyleCnt="4"/>
      <dgm:spPr/>
    </dgm:pt>
    <dgm:pt modelId="{A7F7F2E2-7366-48F9-A90A-AE248165C780}" type="pres">
      <dgm:prSet presAssocID="{93BB5074-EBBD-4639-A0BF-6BA67574B39D}" presName="vert1" presStyleCnt="0"/>
      <dgm:spPr/>
    </dgm:pt>
    <dgm:pt modelId="{FF500E87-1DD5-439C-A21D-39C0BC08AAA4}" type="pres">
      <dgm:prSet presAssocID="{CCE0B620-DE12-41AA-86F0-DA967BB3F7AE}" presName="thickLine" presStyleLbl="alignNode1" presStyleIdx="2" presStyleCnt="4"/>
      <dgm:spPr/>
    </dgm:pt>
    <dgm:pt modelId="{6670485A-36D6-4809-838E-CD2E4635086C}" type="pres">
      <dgm:prSet presAssocID="{CCE0B620-DE12-41AA-86F0-DA967BB3F7AE}" presName="horz1" presStyleCnt="0"/>
      <dgm:spPr/>
    </dgm:pt>
    <dgm:pt modelId="{4232C525-9C6E-4A01-A20B-FC7D203ACF7A}" type="pres">
      <dgm:prSet presAssocID="{CCE0B620-DE12-41AA-86F0-DA967BB3F7AE}" presName="tx1" presStyleLbl="revTx" presStyleIdx="2" presStyleCnt="4"/>
      <dgm:spPr/>
    </dgm:pt>
    <dgm:pt modelId="{B10BBCFA-1B25-4A9B-BC3C-90DC24A88DF0}" type="pres">
      <dgm:prSet presAssocID="{CCE0B620-DE12-41AA-86F0-DA967BB3F7AE}" presName="vert1" presStyleCnt="0"/>
      <dgm:spPr/>
    </dgm:pt>
    <dgm:pt modelId="{F04881A0-A860-4D95-8537-3B6013B0DC3D}" type="pres">
      <dgm:prSet presAssocID="{31C4F97D-2E0A-4154-8521-F55A7665E8C8}" presName="thickLine" presStyleLbl="alignNode1" presStyleIdx="3" presStyleCnt="4"/>
      <dgm:spPr/>
    </dgm:pt>
    <dgm:pt modelId="{68C198EA-5802-4D3E-9440-1800CCB0C1E8}" type="pres">
      <dgm:prSet presAssocID="{31C4F97D-2E0A-4154-8521-F55A7665E8C8}" presName="horz1" presStyleCnt="0"/>
      <dgm:spPr/>
    </dgm:pt>
    <dgm:pt modelId="{785CA2DB-1EAA-4A88-A554-8B9BEE6212C6}" type="pres">
      <dgm:prSet presAssocID="{31C4F97D-2E0A-4154-8521-F55A7665E8C8}" presName="tx1" presStyleLbl="revTx" presStyleIdx="3" presStyleCnt="4"/>
      <dgm:spPr/>
    </dgm:pt>
    <dgm:pt modelId="{3666C58C-BD8D-47A7-AD30-0DF972A43AD2}" type="pres">
      <dgm:prSet presAssocID="{31C4F97D-2E0A-4154-8521-F55A7665E8C8}" presName="vert1" presStyleCnt="0"/>
      <dgm:spPr/>
    </dgm:pt>
  </dgm:ptLst>
  <dgm:cxnLst>
    <dgm:cxn modelId="{B8AAC632-FD66-4D6F-8FAC-BDC6F0F9A545}" srcId="{5D2FDEB3-7C3E-4418-8DB4-38A066C079D2}" destId="{31C4F97D-2E0A-4154-8521-F55A7665E8C8}" srcOrd="3" destOrd="0" parTransId="{D8FA692C-C891-4C3C-838C-C3A682F02564}" sibTransId="{DFC8A732-D172-46E1-AD71-A238F5937BFF}"/>
    <dgm:cxn modelId="{DFF6135F-5F35-47CA-8E81-83C91BF9F9C3}" type="presOf" srcId="{93BB5074-EBBD-4639-A0BF-6BA67574B39D}" destId="{ECCCDED2-2197-4F10-91C4-1687BCE65285}" srcOrd="0" destOrd="0" presId="urn:microsoft.com/office/officeart/2008/layout/LinedList"/>
    <dgm:cxn modelId="{F30E0668-2294-42DF-B537-E540EDD235D0}" type="presOf" srcId="{51B79F53-9517-46DE-BDDE-580C75CB9019}" destId="{E4382B4A-6623-414A-BE33-299AB62411D8}" srcOrd="0" destOrd="0" presId="urn:microsoft.com/office/officeart/2008/layout/LinedList"/>
    <dgm:cxn modelId="{BE99AC69-A93E-41C5-9DF7-CA06E4E94AAD}" srcId="{5D2FDEB3-7C3E-4418-8DB4-38A066C079D2}" destId="{CCE0B620-DE12-41AA-86F0-DA967BB3F7AE}" srcOrd="2" destOrd="0" parTransId="{3A744805-C339-40FA-B89B-26451F090E7E}" sibTransId="{AFF0D426-C864-42DF-A51B-F0B537884E2C}"/>
    <dgm:cxn modelId="{A8E52D56-C2B3-48C6-9235-283A4DB54240}" srcId="{5D2FDEB3-7C3E-4418-8DB4-38A066C079D2}" destId="{93BB5074-EBBD-4639-A0BF-6BA67574B39D}" srcOrd="1" destOrd="0" parTransId="{E84A87C8-A31F-48F4-9D33-6E514E2B7E96}" sibTransId="{071BB1C9-E853-4AEE-BBB3-24B8051BA297}"/>
    <dgm:cxn modelId="{3F3E7D8B-8225-4231-9566-9F33B4E3B51C}" type="presOf" srcId="{31C4F97D-2E0A-4154-8521-F55A7665E8C8}" destId="{785CA2DB-1EAA-4A88-A554-8B9BEE6212C6}" srcOrd="0" destOrd="0" presId="urn:microsoft.com/office/officeart/2008/layout/LinedList"/>
    <dgm:cxn modelId="{2920BDCB-D6F5-45A9-8BF8-296119DFECD1}" type="presOf" srcId="{CCE0B620-DE12-41AA-86F0-DA967BB3F7AE}" destId="{4232C525-9C6E-4A01-A20B-FC7D203ACF7A}" srcOrd="0" destOrd="0" presId="urn:microsoft.com/office/officeart/2008/layout/LinedList"/>
    <dgm:cxn modelId="{9AA509D7-3629-4843-AF63-0BD7A2177E18}" type="presOf" srcId="{5D2FDEB3-7C3E-4418-8DB4-38A066C079D2}" destId="{36DB5CE9-B0C5-44C1-9728-C1DBCB15C5FA}" srcOrd="0" destOrd="0" presId="urn:microsoft.com/office/officeart/2008/layout/LinedList"/>
    <dgm:cxn modelId="{8CF838EF-4B53-4FFC-B9CC-D0F050842E50}" srcId="{5D2FDEB3-7C3E-4418-8DB4-38A066C079D2}" destId="{51B79F53-9517-46DE-BDDE-580C75CB9019}" srcOrd="0" destOrd="0" parTransId="{19340925-230C-424C-BAD4-5AA30C5EE095}" sibTransId="{A8843459-C1C8-4883-A033-BF588EDF2E12}"/>
    <dgm:cxn modelId="{63A78915-97B1-4861-A76A-0ED3CEB9354E}" type="presParOf" srcId="{36DB5CE9-B0C5-44C1-9728-C1DBCB15C5FA}" destId="{016FA2F0-23C3-49A3-935D-B5DF439294B0}" srcOrd="0" destOrd="0" presId="urn:microsoft.com/office/officeart/2008/layout/LinedList"/>
    <dgm:cxn modelId="{D2265761-A4E3-4A61-B425-1A66AB1EC391}" type="presParOf" srcId="{36DB5CE9-B0C5-44C1-9728-C1DBCB15C5FA}" destId="{A518F1FF-96FB-445E-A99F-F3A759230984}" srcOrd="1" destOrd="0" presId="urn:microsoft.com/office/officeart/2008/layout/LinedList"/>
    <dgm:cxn modelId="{5C2000DC-3FE4-4CCA-B240-62944651F0F7}" type="presParOf" srcId="{A518F1FF-96FB-445E-A99F-F3A759230984}" destId="{E4382B4A-6623-414A-BE33-299AB62411D8}" srcOrd="0" destOrd="0" presId="urn:microsoft.com/office/officeart/2008/layout/LinedList"/>
    <dgm:cxn modelId="{7A77EF9A-CE30-404D-94D4-4C593F5BD798}" type="presParOf" srcId="{A518F1FF-96FB-445E-A99F-F3A759230984}" destId="{136BDDBB-B06F-4268-96C6-F3609FA03424}" srcOrd="1" destOrd="0" presId="urn:microsoft.com/office/officeart/2008/layout/LinedList"/>
    <dgm:cxn modelId="{3B72DDDA-07B3-4794-849E-2C97723089ED}" type="presParOf" srcId="{36DB5CE9-B0C5-44C1-9728-C1DBCB15C5FA}" destId="{4622F1ED-33A2-4B23-813C-FC88E75A0C8E}" srcOrd="2" destOrd="0" presId="urn:microsoft.com/office/officeart/2008/layout/LinedList"/>
    <dgm:cxn modelId="{75B61F27-235E-4F6B-9034-AD073E2921DD}" type="presParOf" srcId="{36DB5CE9-B0C5-44C1-9728-C1DBCB15C5FA}" destId="{0AFDA504-497C-4A86-9C06-B8482E7C88D9}" srcOrd="3" destOrd="0" presId="urn:microsoft.com/office/officeart/2008/layout/LinedList"/>
    <dgm:cxn modelId="{07E41592-1B05-4176-89E1-2F4374FBDB32}" type="presParOf" srcId="{0AFDA504-497C-4A86-9C06-B8482E7C88D9}" destId="{ECCCDED2-2197-4F10-91C4-1687BCE65285}" srcOrd="0" destOrd="0" presId="urn:microsoft.com/office/officeart/2008/layout/LinedList"/>
    <dgm:cxn modelId="{B7053699-8218-48FC-A9D9-F20CD484DB36}" type="presParOf" srcId="{0AFDA504-497C-4A86-9C06-B8482E7C88D9}" destId="{A7F7F2E2-7366-48F9-A90A-AE248165C780}" srcOrd="1" destOrd="0" presId="urn:microsoft.com/office/officeart/2008/layout/LinedList"/>
    <dgm:cxn modelId="{D0EA6763-C25C-4E3C-B4DC-04832B44E5DA}" type="presParOf" srcId="{36DB5CE9-B0C5-44C1-9728-C1DBCB15C5FA}" destId="{FF500E87-1DD5-439C-A21D-39C0BC08AAA4}" srcOrd="4" destOrd="0" presId="urn:microsoft.com/office/officeart/2008/layout/LinedList"/>
    <dgm:cxn modelId="{70336093-B42A-4E7B-B7ED-7921821E81C7}" type="presParOf" srcId="{36DB5CE9-B0C5-44C1-9728-C1DBCB15C5FA}" destId="{6670485A-36D6-4809-838E-CD2E4635086C}" srcOrd="5" destOrd="0" presId="urn:microsoft.com/office/officeart/2008/layout/LinedList"/>
    <dgm:cxn modelId="{C1C88ABF-9EE3-448C-AAF4-8E3626160187}" type="presParOf" srcId="{6670485A-36D6-4809-838E-CD2E4635086C}" destId="{4232C525-9C6E-4A01-A20B-FC7D203ACF7A}" srcOrd="0" destOrd="0" presId="urn:microsoft.com/office/officeart/2008/layout/LinedList"/>
    <dgm:cxn modelId="{A9ABF5D9-E5EA-40F5-ADDB-D55215792C4C}" type="presParOf" srcId="{6670485A-36D6-4809-838E-CD2E4635086C}" destId="{B10BBCFA-1B25-4A9B-BC3C-90DC24A88DF0}" srcOrd="1" destOrd="0" presId="urn:microsoft.com/office/officeart/2008/layout/LinedList"/>
    <dgm:cxn modelId="{442C1630-F34C-4705-9D24-4C0C0E4E52A4}" type="presParOf" srcId="{36DB5CE9-B0C5-44C1-9728-C1DBCB15C5FA}" destId="{F04881A0-A860-4D95-8537-3B6013B0DC3D}" srcOrd="6" destOrd="0" presId="urn:microsoft.com/office/officeart/2008/layout/LinedList"/>
    <dgm:cxn modelId="{EB31B96A-3B7D-48FA-AE98-3B69D4DAF624}" type="presParOf" srcId="{36DB5CE9-B0C5-44C1-9728-C1DBCB15C5FA}" destId="{68C198EA-5802-4D3E-9440-1800CCB0C1E8}" srcOrd="7" destOrd="0" presId="urn:microsoft.com/office/officeart/2008/layout/LinedList"/>
    <dgm:cxn modelId="{8C6574F0-B1D4-45EC-8FFC-E62B9E9A8943}" type="presParOf" srcId="{68C198EA-5802-4D3E-9440-1800CCB0C1E8}" destId="{785CA2DB-1EAA-4A88-A554-8B9BEE6212C6}" srcOrd="0" destOrd="0" presId="urn:microsoft.com/office/officeart/2008/layout/LinedList"/>
    <dgm:cxn modelId="{A34753D6-EDA4-41C0-89EA-1AF876A725B4}" type="presParOf" srcId="{68C198EA-5802-4D3E-9440-1800CCB0C1E8}" destId="{3666C58C-BD8D-47A7-AD30-0DF972A43A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EEBD5D-A5F5-4549-BE21-52CCF35F397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A3E5D2-33CC-4F73-BC91-912A414329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 can be more secure</a:t>
          </a:r>
        </a:p>
      </dgm:t>
    </dgm:pt>
    <dgm:pt modelId="{2A078178-4F21-45F4-BF9C-E3AFD77040CB}" type="parTrans" cxnId="{16E694D8-DEA1-4FBB-BF47-34FA5C410E62}">
      <dgm:prSet/>
      <dgm:spPr/>
      <dgm:t>
        <a:bodyPr/>
        <a:lstStyle/>
        <a:p>
          <a:endParaRPr lang="en-US"/>
        </a:p>
      </dgm:t>
    </dgm:pt>
    <dgm:pt modelId="{ADF04496-8C90-404B-9937-8893F52F80FD}" type="sibTrans" cxnId="{16E694D8-DEA1-4FBB-BF47-34FA5C410E62}">
      <dgm:prSet/>
      <dgm:spPr/>
      <dgm:t>
        <a:bodyPr/>
        <a:lstStyle/>
        <a:p>
          <a:endParaRPr lang="en-US"/>
        </a:p>
      </dgm:t>
    </dgm:pt>
    <dgm:pt modelId="{57C2AE2A-5A2C-4485-A9DD-C45F730D8F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AWS EC2 instance will be added</a:t>
          </a:r>
        </a:p>
      </dgm:t>
    </dgm:pt>
    <dgm:pt modelId="{D5A84F51-9F05-4B59-9048-37567E1DE6DB}" type="parTrans" cxnId="{3B33AC01-4C90-4DCC-A120-A2BF4266033C}">
      <dgm:prSet/>
      <dgm:spPr/>
      <dgm:t>
        <a:bodyPr/>
        <a:lstStyle/>
        <a:p>
          <a:endParaRPr lang="en-US"/>
        </a:p>
      </dgm:t>
    </dgm:pt>
    <dgm:pt modelId="{8D9145AE-4D3F-45B7-93D8-C1FE2DFD2621}" type="sibTrans" cxnId="{3B33AC01-4C90-4DCC-A120-A2BF4266033C}">
      <dgm:prSet/>
      <dgm:spPr/>
      <dgm:t>
        <a:bodyPr/>
        <a:lstStyle/>
        <a:p>
          <a:endParaRPr lang="en-US"/>
        </a:p>
      </dgm:t>
    </dgm:pt>
    <dgm:pt modelId="{C8E14C2F-D496-43EF-98E6-80FBC9EA21E5}" type="pres">
      <dgm:prSet presAssocID="{9AEEBD5D-A5F5-4549-BE21-52CCF35F397E}" presName="root" presStyleCnt="0">
        <dgm:presLayoutVars>
          <dgm:dir/>
          <dgm:resizeHandles val="exact"/>
        </dgm:presLayoutVars>
      </dgm:prSet>
      <dgm:spPr/>
    </dgm:pt>
    <dgm:pt modelId="{9A6524EE-1692-405A-8EF7-9D742CC20B60}" type="pres">
      <dgm:prSet presAssocID="{2FA3E5D2-33CC-4F73-BC91-912A41432924}" presName="compNode" presStyleCnt="0"/>
      <dgm:spPr/>
    </dgm:pt>
    <dgm:pt modelId="{C273457B-7CC8-4E11-AC1E-62E3265F9E22}" type="pres">
      <dgm:prSet presAssocID="{2FA3E5D2-33CC-4F73-BC91-912A41432924}" presName="iconBgRect" presStyleLbl="bgShp" presStyleIdx="0" presStyleCnt="2"/>
      <dgm:spPr/>
    </dgm:pt>
    <dgm:pt modelId="{7EE1635D-9690-46D8-908C-CCCA1DA7CD42}" type="pres">
      <dgm:prSet presAssocID="{2FA3E5D2-33CC-4F73-BC91-912A414329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атинар"/>
        </a:ext>
      </dgm:extLst>
    </dgm:pt>
    <dgm:pt modelId="{94C8D017-E632-4098-9476-1D1C8B9DB2A7}" type="pres">
      <dgm:prSet presAssocID="{2FA3E5D2-33CC-4F73-BC91-912A41432924}" presName="spaceRect" presStyleCnt="0"/>
      <dgm:spPr/>
    </dgm:pt>
    <dgm:pt modelId="{237D9A11-7B31-465B-90A8-D24F2639B8C9}" type="pres">
      <dgm:prSet presAssocID="{2FA3E5D2-33CC-4F73-BC91-912A41432924}" presName="textRect" presStyleLbl="revTx" presStyleIdx="0" presStyleCnt="2">
        <dgm:presLayoutVars>
          <dgm:chMax val="1"/>
          <dgm:chPref val="1"/>
        </dgm:presLayoutVars>
      </dgm:prSet>
      <dgm:spPr/>
    </dgm:pt>
    <dgm:pt modelId="{15E90709-B971-4393-8D3E-E65E1F59A657}" type="pres">
      <dgm:prSet presAssocID="{ADF04496-8C90-404B-9937-8893F52F80FD}" presName="sibTrans" presStyleCnt="0"/>
      <dgm:spPr/>
    </dgm:pt>
    <dgm:pt modelId="{918FF4A0-A588-4DFE-9172-F49F324C2A35}" type="pres">
      <dgm:prSet presAssocID="{57C2AE2A-5A2C-4485-A9DD-C45F730D8F47}" presName="compNode" presStyleCnt="0"/>
      <dgm:spPr/>
    </dgm:pt>
    <dgm:pt modelId="{61639E63-3D4F-47AF-BD78-02BCB58C35ED}" type="pres">
      <dgm:prSet presAssocID="{57C2AE2A-5A2C-4485-A9DD-C45F730D8F47}" presName="iconBgRect" presStyleLbl="bgShp" presStyleIdx="1" presStyleCnt="2"/>
      <dgm:spPr/>
    </dgm:pt>
    <dgm:pt modelId="{F95A3150-34AF-4BE4-BBF3-3AE6CBC654E5}" type="pres">
      <dgm:prSet presAssocID="{57C2AE2A-5A2C-4485-A9DD-C45F730D8F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Лаптоп"/>
        </a:ext>
      </dgm:extLst>
    </dgm:pt>
    <dgm:pt modelId="{9822A72E-9CB6-4E79-A032-CBE1589B3A99}" type="pres">
      <dgm:prSet presAssocID="{57C2AE2A-5A2C-4485-A9DD-C45F730D8F47}" presName="spaceRect" presStyleCnt="0"/>
      <dgm:spPr/>
    </dgm:pt>
    <dgm:pt modelId="{B9ADEB99-F8D4-48B6-84D5-C60E28A2200E}" type="pres">
      <dgm:prSet presAssocID="{57C2AE2A-5A2C-4485-A9DD-C45F730D8F4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52DBD00-30B0-4DFC-B164-3AD37D52C9DC}" type="presOf" srcId="{2FA3E5D2-33CC-4F73-BC91-912A41432924}" destId="{237D9A11-7B31-465B-90A8-D24F2639B8C9}" srcOrd="0" destOrd="0" presId="urn:microsoft.com/office/officeart/2018/5/layout/IconCircleLabelList"/>
    <dgm:cxn modelId="{3B33AC01-4C90-4DCC-A120-A2BF4266033C}" srcId="{9AEEBD5D-A5F5-4549-BE21-52CCF35F397E}" destId="{57C2AE2A-5A2C-4485-A9DD-C45F730D8F47}" srcOrd="1" destOrd="0" parTransId="{D5A84F51-9F05-4B59-9048-37567E1DE6DB}" sibTransId="{8D9145AE-4D3F-45B7-93D8-C1FE2DFD2621}"/>
    <dgm:cxn modelId="{ED782263-E486-4978-B66A-2026486EC330}" type="presOf" srcId="{57C2AE2A-5A2C-4485-A9DD-C45F730D8F47}" destId="{B9ADEB99-F8D4-48B6-84D5-C60E28A2200E}" srcOrd="0" destOrd="0" presId="urn:microsoft.com/office/officeart/2018/5/layout/IconCircleLabelList"/>
    <dgm:cxn modelId="{0B3496A9-D2AB-4815-9249-A4B1A673C406}" type="presOf" srcId="{9AEEBD5D-A5F5-4549-BE21-52CCF35F397E}" destId="{C8E14C2F-D496-43EF-98E6-80FBC9EA21E5}" srcOrd="0" destOrd="0" presId="urn:microsoft.com/office/officeart/2018/5/layout/IconCircleLabelList"/>
    <dgm:cxn modelId="{16E694D8-DEA1-4FBB-BF47-34FA5C410E62}" srcId="{9AEEBD5D-A5F5-4549-BE21-52CCF35F397E}" destId="{2FA3E5D2-33CC-4F73-BC91-912A41432924}" srcOrd="0" destOrd="0" parTransId="{2A078178-4F21-45F4-BF9C-E3AFD77040CB}" sibTransId="{ADF04496-8C90-404B-9937-8893F52F80FD}"/>
    <dgm:cxn modelId="{448F72AF-8481-4596-A64D-823CFCDA2A7E}" type="presParOf" srcId="{C8E14C2F-D496-43EF-98E6-80FBC9EA21E5}" destId="{9A6524EE-1692-405A-8EF7-9D742CC20B60}" srcOrd="0" destOrd="0" presId="urn:microsoft.com/office/officeart/2018/5/layout/IconCircleLabelList"/>
    <dgm:cxn modelId="{C77D28E1-4F21-4740-B066-EFED7DD70D2B}" type="presParOf" srcId="{9A6524EE-1692-405A-8EF7-9D742CC20B60}" destId="{C273457B-7CC8-4E11-AC1E-62E3265F9E22}" srcOrd="0" destOrd="0" presId="urn:microsoft.com/office/officeart/2018/5/layout/IconCircleLabelList"/>
    <dgm:cxn modelId="{C3D3B015-7CFB-43B8-8402-B1656987A4A4}" type="presParOf" srcId="{9A6524EE-1692-405A-8EF7-9D742CC20B60}" destId="{7EE1635D-9690-46D8-908C-CCCA1DA7CD42}" srcOrd="1" destOrd="0" presId="urn:microsoft.com/office/officeart/2018/5/layout/IconCircleLabelList"/>
    <dgm:cxn modelId="{D61E8DEC-1093-408B-AD7B-91160FE707E0}" type="presParOf" srcId="{9A6524EE-1692-405A-8EF7-9D742CC20B60}" destId="{94C8D017-E632-4098-9476-1D1C8B9DB2A7}" srcOrd="2" destOrd="0" presId="urn:microsoft.com/office/officeart/2018/5/layout/IconCircleLabelList"/>
    <dgm:cxn modelId="{51798E52-7AB4-4C33-AB21-B0352BEC8846}" type="presParOf" srcId="{9A6524EE-1692-405A-8EF7-9D742CC20B60}" destId="{237D9A11-7B31-465B-90A8-D24F2639B8C9}" srcOrd="3" destOrd="0" presId="urn:microsoft.com/office/officeart/2018/5/layout/IconCircleLabelList"/>
    <dgm:cxn modelId="{3C376841-EAEB-4525-8EBF-D59527912967}" type="presParOf" srcId="{C8E14C2F-D496-43EF-98E6-80FBC9EA21E5}" destId="{15E90709-B971-4393-8D3E-E65E1F59A657}" srcOrd="1" destOrd="0" presId="urn:microsoft.com/office/officeart/2018/5/layout/IconCircleLabelList"/>
    <dgm:cxn modelId="{DD61CA3F-53E3-4B73-BB5F-546CBA86E7C7}" type="presParOf" srcId="{C8E14C2F-D496-43EF-98E6-80FBC9EA21E5}" destId="{918FF4A0-A588-4DFE-9172-F49F324C2A35}" srcOrd="2" destOrd="0" presId="urn:microsoft.com/office/officeart/2018/5/layout/IconCircleLabelList"/>
    <dgm:cxn modelId="{BAD06735-7E20-4709-8A58-5520363E9072}" type="presParOf" srcId="{918FF4A0-A588-4DFE-9172-F49F324C2A35}" destId="{61639E63-3D4F-47AF-BD78-02BCB58C35ED}" srcOrd="0" destOrd="0" presId="urn:microsoft.com/office/officeart/2018/5/layout/IconCircleLabelList"/>
    <dgm:cxn modelId="{8E9526A5-C87B-457A-ACCA-243C9519440D}" type="presParOf" srcId="{918FF4A0-A588-4DFE-9172-F49F324C2A35}" destId="{F95A3150-34AF-4BE4-BBF3-3AE6CBC654E5}" srcOrd="1" destOrd="0" presId="urn:microsoft.com/office/officeart/2018/5/layout/IconCircleLabelList"/>
    <dgm:cxn modelId="{9202E43D-DDA1-4EA2-844D-41CBB6352462}" type="presParOf" srcId="{918FF4A0-A588-4DFE-9172-F49F324C2A35}" destId="{9822A72E-9CB6-4E79-A032-CBE1589B3A99}" srcOrd="2" destOrd="0" presId="urn:microsoft.com/office/officeart/2018/5/layout/IconCircleLabelList"/>
    <dgm:cxn modelId="{9AC35F97-ED98-4759-A823-70C153D4C38F}" type="presParOf" srcId="{918FF4A0-A588-4DFE-9172-F49F324C2A35}" destId="{B9ADEB99-F8D4-48B6-84D5-C60E28A220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1C3E4-2236-449A-83B5-D61A8C11619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DE93F-BAF4-4CBC-8C20-FA78DE5F8113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1. Ubunu 20.04</a:t>
          </a:r>
        </a:p>
      </dsp:txBody>
      <dsp:txXfrm>
        <a:off x="0" y="0"/>
        <a:ext cx="6900512" cy="692017"/>
      </dsp:txXfrm>
    </dsp:sp>
    <dsp:sp modelId="{2C44376D-2413-4F39-A785-713B78A7D3C2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2">
            <a:hueOff val="212129"/>
            <a:satOff val="-2230"/>
            <a:lumOff val="-784"/>
            <a:alphaOff val="0"/>
          </a:schemeClr>
        </a:solidFill>
        <a:ln w="12700" cap="flat" cmpd="sng" algn="ctr">
          <a:solidFill>
            <a:schemeClr val="accent2">
              <a:hueOff val="212129"/>
              <a:satOff val="-2230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11BE7-EC68-4861-B6F2-5C59FA2A076F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2. Installing and running Jenkins on Ubuntu</a:t>
          </a:r>
        </a:p>
      </dsp:txBody>
      <dsp:txXfrm>
        <a:off x="0" y="692017"/>
        <a:ext cx="6900512" cy="692017"/>
      </dsp:txXfrm>
    </dsp:sp>
    <dsp:sp modelId="{44DC578A-850A-478E-A762-2A98C19CBE0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424257"/>
            <a:satOff val="-4459"/>
            <a:lumOff val="-1569"/>
            <a:alphaOff val="0"/>
          </a:schemeClr>
        </a:solidFill>
        <a:ln w="12700" cap="flat" cmpd="sng" algn="ctr">
          <a:solidFill>
            <a:schemeClr val="accent2">
              <a:hueOff val="424257"/>
              <a:satOff val="-4459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F4F41-3E1C-4D22-A3C2-0EFA0C854705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Configuring Jenkins</a:t>
          </a:r>
        </a:p>
      </dsp:txBody>
      <dsp:txXfrm>
        <a:off x="0" y="1384035"/>
        <a:ext cx="6900512" cy="692017"/>
      </dsp:txXfrm>
    </dsp:sp>
    <dsp:sp modelId="{8FDD6021-F05C-4125-9A71-265E0A0ED232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2">
            <a:hueOff val="636386"/>
            <a:satOff val="-6689"/>
            <a:lumOff val="-2353"/>
            <a:alphaOff val="0"/>
          </a:schemeClr>
        </a:solidFill>
        <a:ln w="12700" cap="flat" cmpd="sng" algn="ctr">
          <a:solidFill>
            <a:schemeClr val="accent2">
              <a:hueOff val="636386"/>
              <a:satOff val="-6689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60893-D71D-426D-BCA4-501DA5272C0D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Manage Jenkins -&gt; Manage Plugins </a:t>
          </a:r>
        </a:p>
      </dsp:txBody>
      <dsp:txXfrm>
        <a:off x="0" y="2076052"/>
        <a:ext cx="6900512" cy="692017"/>
      </dsp:txXfrm>
    </dsp:sp>
    <dsp:sp modelId="{79198EBB-08EC-46F2-B199-BBED155A30E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848515"/>
            <a:satOff val="-8918"/>
            <a:lumOff val="-3138"/>
            <a:alphaOff val="0"/>
          </a:schemeClr>
        </a:solidFill>
        <a:ln w="12700" cap="flat" cmpd="sng" algn="ctr">
          <a:solidFill>
            <a:schemeClr val="accent2">
              <a:hueOff val="848515"/>
              <a:satOff val="-8918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1CC8A-A005-47D3-9217-0328A3EBF539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Generate the ssh key in Ubuntu </a:t>
          </a:r>
        </a:p>
      </dsp:txBody>
      <dsp:txXfrm>
        <a:off x="0" y="2768070"/>
        <a:ext cx="6900512" cy="692017"/>
      </dsp:txXfrm>
    </dsp:sp>
    <dsp:sp modelId="{3E135C6E-046F-4B7C-A066-ED2EF4EC9CCA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1060644"/>
            <a:satOff val="-11148"/>
            <a:lumOff val="-3922"/>
            <a:alphaOff val="0"/>
          </a:schemeClr>
        </a:solidFill>
        <a:ln w="12700" cap="flat" cmpd="sng" algn="ctr">
          <a:solidFill>
            <a:schemeClr val="accent2">
              <a:hueOff val="1060644"/>
              <a:satOff val="-1114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D8B43-E729-4F46-B86D-01E75ADDBCB3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Copy the key in </a:t>
          </a:r>
          <a:r>
            <a:rPr lang="en-US" sz="3200" kern="1200" dirty="0" err="1"/>
            <a:t>Github</a:t>
          </a:r>
          <a:endParaRPr lang="en-US" sz="3200" kern="1200" dirty="0"/>
        </a:p>
      </dsp:txBody>
      <dsp:txXfrm>
        <a:off x="0" y="3460088"/>
        <a:ext cx="6900512" cy="692017"/>
      </dsp:txXfrm>
    </dsp:sp>
    <dsp:sp modelId="{835D76C8-721A-46B8-9F8B-FC2DA2DCED9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1272772"/>
            <a:satOff val="-13377"/>
            <a:lumOff val="-4707"/>
            <a:alphaOff val="0"/>
          </a:schemeClr>
        </a:solidFill>
        <a:ln w="12700" cap="flat" cmpd="sng" algn="ctr">
          <a:solidFill>
            <a:schemeClr val="accent2">
              <a:hueOff val="1272772"/>
              <a:satOff val="-13377"/>
              <a:lumOff val="-4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C7D2A-749A-4F31-86A8-3F738C6C0DF2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Configure in Jenkins Credentials</a:t>
          </a:r>
        </a:p>
      </dsp:txBody>
      <dsp:txXfrm>
        <a:off x="0" y="4152105"/>
        <a:ext cx="6900512" cy="692017"/>
      </dsp:txXfrm>
    </dsp:sp>
    <dsp:sp modelId="{3E97254E-EE83-4135-81F1-6BE8CC1DBEAF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2">
            <a:hueOff val="1484901"/>
            <a:satOff val="-15607"/>
            <a:lumOff val="-5491"/>
            <a:alphaOff val="0"/>
          </a:schemeClr>
        </a:solidFill>
        <a:ln w="12700" cap="flat" cmpd="sng" algn="ctr">
          <a:solidFill>
            <a:schemeClr val="accent2">
              <a:hueOff val="1484901"/>
              <a:satOff val="-15607"/>
              <a:lumOff val="-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1299-F567-4872-BCC1-6D9691523164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Configure a sample job in Jenkins using SSH key</a:t>
          </a:r>
        </a:p>
      </dsp:txBody>
      <dsp:txXfrm>
        <a:off x="0" y="4844123"/>
        <a:ext cx="6900512" cy="692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FA2F0-23C3-49A3-935D-B5DF439294B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82B4A-6623-414A-BE33-299AB62411D8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wget</a:t>
          </a:r>
          <a:r>
            <a:rPr lang="en-US" sz="3900" kern="1200" dirty="0"/>
            <a:t> -q -O - https://pkg.jenkins.io/debian-stable/jenkins.io.key | </a:t>
          </a:r>
          <a:r>
            <a:rPr lang="en-US" sz="3900" kern="1200" dirty="0" err="1"/>
            <a:t>sudo</a:t>
          </a:r>
          <a:r>
            <a:rPr lang="en-US" sz="3900" kern="1200" dirty="0"/>
            <a:t> apt-key add –</a:t>
          </a:r>
        </a:p>
      </dsp:txBody>
      <dsp:txXfrm>
        <a:off x="0" y="0"/>
        <a:ext cx="6900512" cy="1384035"/>
      </dsp:txXfrm>
    </dsp:sp>
    <dsp:sp modelId="{4622F1ED-33A2-4B23-813C-FC88E75A0C8E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CDED2-2197-4F10-91C4-1687BCE6528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sudo</a:t>
          </a:r>
          <a:r>
            <a:rPr lang="en-US" sz="3900" kern="1200" dirty="0"/>
            <a:t> apt-get update</a:t>
          </a:r>
        </a:p>
      </dsp:txBody>
      <dsp:txXfrm>
        <a:off x="0" y="1384035"/>
        <a:ext cx="6900512" cy="1384035"/>
      </dsp:txXfrm>
    </dsp:sp>
    <dsp:sp modelId="{FF500E87-1DD5-439C-A21D-39C0BC08AAA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2C525-9C6E-4A01-A20B-FC7D203ACF7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sudo apt-get install openjdk-11-jdk</a:t>
          </a:r>
        </a:p>
      </dsp:txBody>
      <dsp:txXfrm>
        <a:off x="0" y="2768070"/>
        <a:ext cx="6900512" cy="1384035"/>
      </dsp:txXfrm>
    </dsp:sp>
    <dsp:sp modelId="{F04881A0-A860-4D95-8537-3B6013B0DC3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CA2DB-1EAA-4A88-A554-8B9BEE6212C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sudo</a:t>
          </a:r>
          <a:r>
            <a:rPr lang="en-US" sz="3900" kern="1200" dirty="0"/>
            <a:t> apt-get install </a:t>
          </a:r>
          <a:r>
            <a:rPr lang="en-US" sz="3900" kern="1200" dirty="0" err="1"/>
            <a:t>jenkins</a:t>
          </a:r>
          <a:endParaRPr lang="en-US" sz="3900" kern="1200" dirty="0"/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3457B-7CC8-4E11-AC1E-62E3265F9E22}">
      <dsp:nvSpPr>
        <dsp:cNvPr id="0" name=""/>
        <dsp:cNvSpPr/>
      </dsp:nvSpPr>
      <dsp:spPr>
        <a:xfrm>
          <a:off x="2044800" y="325979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1635D-9690-46D8-908C-CCCA1DA7CD42}">
      <dsp:nvSpPr>
        <dsp:cNvPr id="0" name=""/>
        <dsp:cNvSpPr/>
      </dsp:nvSpPr>
      <dsp:spPr>
        <a:xfrm>
          <a:off x="2512800" y="79397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9A11-7B31-465B-90A8-D24F2639B8C9}">
      <dsp:nvSpPr>
        <dsp:cNvPr id="0" name=""/>
        <dsp:cNvSpPr/>
      </dsp:nvSpPr>
      <dsp:spPr>
        <a:xfrm>
          <a:off x="1342800" y="320598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It can be more secure</a:t>
          </a:r>
        </a:p>
      </dsp:txBody>
      <dsp:txXfrm>
        <a:off x="1342800" y="3205980"/>
        <a:ext cx="3600000" cy="720000"/>
      </dsp:txXfrm>
    </dsp:sp>
    <dsp:sp modelId="{61639E63-3D4F-47AF-BD78-02BCB58C35ED}">
      <dsp:nvSpPr>
        <dsp:cNvPr id="0" name=""/>
        <dsp:cNvSpPr/>
      </dsp:nvSpPr>
      <dsp:spPr>
        <a:xfrm>
          <a:off x="6274800" y="325979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A3150-34AF-4BE4-BBF3-3AE6CBC654E5}">
      <dsp:nvSpPr>
        <dsp:cNvPr id="0" name=""/>
        <dsp:cNvSpPr/>
      </dsp:nvSpPr>
      <dsp:spPr>
        <a:xfrm>
          <a:off x="6742800" y="79397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DEB99-F8D4-48B6-84D5-C60E28A2200E}">
      <dsp:nvSpPr>
        <dsp:cNvPr id="0" name=""/>
        <dsp:cNvSpPr/>
      </dsp:nvSpPr>
      <dsp:spPr>
        <a:xfrm>
          <a:off x="5572800" y="320598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AWS EC2 instance will be added</a:t>
          </a:r>
        </a:p>
      </dsp:txBody>
      <dsp:txXfrm>
        <a:off x="5572800" y="320598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0:48:31.2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7DCCC-30D7-49D7-B5DA-24A044B5A18E}" type="datetimeFigureOut">
              <a:rPr lang="bg-BG" smtClean="0"/>
              <a:t>8.12.2022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4C6E3-EF3F-4835-9D5F-421CF85CB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320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4C6E3-EF3F-4835-9D5F-421CF85CB1D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0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Amazon EC2 instance (Amazon’s Elastic Compute Cloud) for running applications on the Amazon Web Services (AWS) infrastructure.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4C6E3-EF3F-4835-9D5F-421CF85CB1D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59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7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4630051A-A98D-408E-B046-42030AE8B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6FF6BD-7D86-5574-6955-77D99493D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84632"/>
            <a:ext cx="5595938" cy="3566160"/>
          </a:xfrm>
        </p:spPr>
        <p:txBody>
          <a:bodyPr>
            <a:normAutofit/>
          </a:bodyPr>
          <a:lstStyle/>
          <a:p>
            <a:r>
              <a:rPr lang="en-US" sz="7200" dirty="0"/>
              <a:t>DevOps first demo</a:t>
            </a:r>
            <a:endParaRPr lang="bg-BG" sz="72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DA4EF37-5F80-2493-5AE4-E46D9E06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80560"/>
            <a:ext cx="5595938" cy="1572768"/>
          </a:xfrm>
        </p:spPr>
        <p:txBody>
          <a:bodyPr>
            <a:normAutofit/>
          </a:bodyPr>
          <a:lstStyle/>
          <a:p>
            <a:r>
              <a:rPr lang="en-US" dirty="0"/>
              <a:t>Yordanka </a:t>
            </a:r>
            <a:r>
              <a:rPr lang="en-US" dirty="0" err="1"/>
              <a:t>Dimanova</a:t>
            </a:r>
            <a:r>
              <a:rPr lang="en-US" dirty="0"/>
              <a:t> Jekova –student in SoftServe academy</a:t>
            </a:r>
          </a:p>
          <a:p>
            <a:endParaRPr lang="bg-BG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15EDC7BA-5882-AC56-8165-6DA4BDC96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9" r="8241" b="-1"/>
          <a:stretch/>
        </p:blipFill>
        <p:spPr>
          <a:xfrm>
            <a:off x="1831198" y="245364"/>
            <a:ext cx="2086512" cy="3072384"/>
          </a:xfrm>
          <a:prstGeom prst="rect">
            <a:avLst/>
          </a:prstGeom>
        </p:spPr>
      </p:pic>
      <p:pic>
        <p:nvPicPr>
          <p:cNvPr id="1026" name="Picture 2" descr="SoftServe - Идеалният Кандидат">
            <a:extLst>
              <a:ext uri="{FF2B5EF4-FFF2-40B4-BE49-F238E27FC236}">
                <a16:creationId xmlns:a16="http://schemas.microsoft.com/office/drawing/2014/main" id="{5D1E5632-3EAA-11A1-8FF7-1410F7376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4583542"/>
            <a:ext cx="4633341" cy="9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828B"/>
          </a:solidFill>
          <a:ln w="38100" cap="rnd">
            <a:solidFill>
              <a:srgbClr val="DA82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2AF020-3F99-77C7-B78E-AEED1980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 descr="Картина, която съдържа текст, закрито, електроника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B6E580FE-66C5-5F3E-EB33-067FF8BE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58875"/>
          <a:stretch/>
        </p:blipFill>
        <p:spPr>
          <a:xfrm>
            <a:off x="195452" y="669851"/>
            <a:ext cx="11996548" cy="2966484"/>
          </a:xfrm>
        </p:spPr>
      </p:pic>
    </p:spTree>
    <p:extLst>
      <p:ext uri="{BB962C8B-B14F-4D97-AF65-F5344CB8AC3E}">
        <p14:creationId xmlns:p14="http://schemas.microsoft.com/office/powerpoint/2010/main" val="23751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7CDEA3-B91A-49B9-8863-BDB4258EF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415CDB-1966-3D49-E048-424A49E25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17"/>
          <a:stretch/>
        </p:blipFill>
        <p:spPr bwMode="auto">
          <a:xfrm>
            <a:off x="480752" y="361783"/>
            <a:ext cx="11230494" cy="5907819"/>
          </a:xfrm>
          <a:custGeom>
            <a:avLst/>
            <a:gdLst/>
            <a:ahLst/>
            <a:cxnLst/>
            <a:rect l="l" t="t" r="r" b="b"/>
            <a:pathLst>
              <a:path w="11230494" h="5907819">
                <a:moveTo>
                  <a:pt x="6005807" y="5854642"/>
                </a:moveTo>
                <a:lnTo>
                  <a:pt x="6005244" y="5854703"/>
                </a:lnTo>
                <a:lnTo>
                  <a:pt x="6005116" y="5855119"/>
                </a:lnTo>
                <a:close/>
                <a:moveTo>
                  <a:pt x="10947954" y="3778308"/>
                </a:moveTo>
                <a:cubicBezTo>
                  <a:pt x="10945803" y="3779034"/>
                  <a:pt x="10944618" y="3781332"/>
                  <a:pt x="10943382" y="3783413"/>
                </a:cubicBezTo>
                <a:lnTo>
                  <a:pt x="10938490" y="3787208"/>
                </a:lnTo>
                <a:lnTo>
                  <a:pt x="10938413" y="3787212"/>
                </a:lnTo>
                <a:lnTo>
                  <a:pt x="10938442" y="3787497"/>
                </a:lnTo>
                <a:lnTo>
                  <a:pt x="10937418" y="3794301"/>
                </a:lnTo>
                <a:lnTo>
                  <a:pt x="10939730" y="3800120"/>
                </a:lnTo>
                <a:lnTo>
                  <a:pt x="10939776" y="3800567"/>
                </a:lnTo>
                <a:lnTo>
                  <a:pt x="10939631" y="3800789"/>
                </a:lnTo>
                <a:lnTo>
                  <a:pt x="10935233" y="3799093"/>
                </a:lnTo>
                <a:cubicBezTo>
                  <a:pt x="10931228" y="3799551"/>
                  <a:pt x="10929372" y="3806011"/>
                  <a:pt x="10926789" y="3809859"/>
                </a:cubicBezTo>
                <a:cubicBezTo>
                  <a:pt x="10902970" y="3844410"/>
                  <a:pt x="10880010" y="3880027"/>
                  <a:pt x="10855473" y="3913706"/>
                </a:cubicBezTo>
                <a:cubicBezTo>
                  <a:pt x="10712985" y="4109208"/>
                  <a:pt x="10549763" y="4268803"/>
                  <a:pt x="10376425" y="4410009"/>
                </a:cubicBezTo>
                <a:cubicBezTo>
                  <a:pt x="10136001" y="4605800"/>
                  <a:pt x="9881374" y="4762491"/>
                  <a:pt x="9619787" y="4898568"/>
                </a:cubicBezTo>
                <a:cubicBezTo>
                  <a:pt x="9339474" y="5042726"/>
                  <a:pt x="9053579" y="5166279"/>
                  <a:pt x="8763352" y="5268665"/>
                </a:cubicBezTo>
                <a:cubicBezTo>
                  <a:pt x="8529746" y="5352479"/>
                  <a:pt x="8294202" y="5425453"/>
                  <a:pt x="8057224" y="5489717"/>
                </a:cubicBezTo>
                <a:cubicBezTo>
                  <a:pt x="7869586" y="5540557"/>
                  <a:pt x="7681253" y="5586084"/>
                  <a:pt x="7492223" y="5626277"/>
                </a:cubicBezTo>
                <a:cubicBezTo>
                  <a:pt x="7311084" y="5664990"/>
                  <a:pt x="7129473" y="5699736"/>
                  <a:pt x="6947381" y="5730512"/>
                </a:cubicBezTo>
                <a:cubicBezTo>
                  <a:pt x="6807978" y="5754030"/>
                  <a:pt x="6668289" y="5773968"/>
                  <a:pt x="6528455" y="5792841"/>
                </a:cubicBezTo>
                <a:lnTo>
                  <a:pt x="6097225" y="5844124"/>
                </a:lnTo>
                <a:lnTo>
                  <a:pt x="6088528" y="5845739"/>
                </a:lnTo>
                <a:lnTo>
                  <a:pt x="6006229" y="5854596"/>
                </a:lnTo>
                <a:lnTo>
                  <a:pt x="6011586" y="5856015"/>
                </a:lnTo>
                <a:cubicBezTo>
                  <a:pt x="6018177" y="5856378"/>
                  <a:pt x="6025011" y="5854684"/>
                  <a:pt x="6031611" y="5854684"/>
                </a:cubicBezTo>
                <a:cubicBezTo>
                  <a:pt x="6040723" y="5854684"/>
                  <a:pt x="6049835" y="5852652"/>
                  <a:pt x="6059018" y="5852362"/>
                </a:cubicBezTo>
                <a:cubicBezTo>
                  <a:pt x="6189812" y="5848104"/>
                  <a:pt x="6320462" y="5838619"/>
                  <a:pt x="6451040" y="5827004"/>
                </a:cubicBezTo>
                <a:cubicBezTo>
                  <a:pt x="6647840" y="5809487"/>
                  <a:pt x="6844497" y="5787518"/>
                  <a:pt x="7040723" y="5759257"/>
                </a:cubicBezTo>
                <a:cubicBezTo>
                  <a:pt x="7202152" y="5736416"/>
                  <a:pt x="7363172" y="5709414"/>
                  <a:pt x="7523791" y="5678250"/>
                </a:cubicBezTo>
                <a:cubicBezTo>
                  <a:pt x="7740989" y="5635859"/>
                  <a:pt x="7957160" y="5585406"/>
                  <a:pt x="8172305" y="5526882"/>
                </a:cubicBezTo>
                <a:cubicBezTo>
                  <a:pt x="8432314" y="5455843"/>
                  <a:pt x="8690098" y="5372029"/>
                  <a:pt x="8944869" y="5272731"/>
                </a:cubicBezTo>
                <a:cubicBezTo>
                  <a:pt x="9205738" y="5172096"/>
                  <a:pt x="9462067" y="5051146"/>
                  <a:pt x="9712556" y="4910472"/>
                </a:cubicBezTo>
                <a:cubicBezTo>
                  <a:pt x="9985191" y="4755620"/>
                  <a:pt x="10247999" y="4576572"/>
                  <a:pt x="10491290" y="4347971"/>
                </a:cubicBezTo>
                <a:cubicBezTo>
                  <a:pt x="10630047" y="4217604"/>
                  <a:pt x="10759692" y="4072624"/>
                  <a:pt x="10872980" y="3902770"/>
                </a:cubicBezTo>
                <a:lnTo>
                  <a:pt x="10939631" y="3800789"/>
                </a:lnTo>
                <a:lnTo>
                  <a:pt x="10940062" y="3800955"/>
                </a:lnTo>
                <a:lnTo>
                  <a:pt x="10939730" y="3800120"/>
                </a:lnTo>
                <a:lnTo>
                  <a:pt x="10938442" y="3787497"/>
                </a:lnTo>
                <a:lnTo>
                  <a:pt x="10938485" y="3787212"/>
                </a:lnTo>
                <a:lnTo>
                  <a:pt x="10938490" y="3787208"/>
                </a:lnTo>
                <a:lnTo>
                  <a:pt x="10945175" y="3786862"/>
                </a:lnTo>
                <a:cubicBezTo>
                  <a:pt x="10946680" y="3785252"/>
                  <a:pt x="10947524" y="3782276"/>
                  <a:pt x="10947954" y="3778308"/>
                </a:cubicBezTo>
                <a:close/>
                <a:moveTo>
                  <a:pt x="10961802" y="3755951"/>
                </a:moveTo>
                <a:lnTo>
                  <a:pt x="10962474" y="3756858"/>
                </a:lnTo>
                <a:lnTo>
                  <a:pt x="10961157" y="3758513"/>
                </a:lnTo>
                <a:lnTo>
                  <a:pt x="10953696" y="3763330"/>
                </a:lnTo>
                <a:lnTo>
                  <a:pt x="10952833" y="3763597"/>
                </a:lnTo>
                <a:lnTo>
                  <a:pt x="10952833" y="3763887"/>
                </a:lnTo>
                <a:lnTo>
                  <a:pt x="10953696" y="3763330"/>
                </a:lnTo>
                <a:lnTo>
                  <a:pt x="10958510" y="3761843"/>
                </a:lnTo>
                <a:lnTo>
                  <a:pt x="10961157" y="3758513"/>
                </a:lnTo>
                <a:lnTo>
                  <a:pt x="10962878" y="3757402"/>
                </a:lnTo>
                <a:lnTo>
                  <a:pt x="10962474" y="3756858"/>
                </a:lnTo>
                <a:lnTo>
                  <a:pt x="10962734" y="3756532"/>
                </a:lnTo>
                <a:cubicBezTo>
                  <a:pt x="10961588" y="3757887"/>
                  <a:pt x="10961299" y="3757693"/>
                  <a:pt x="10961802" y="3755951"/>
                </a:cubicBezTo>
                <a:close/>
                <a:moveTo>
                  <a:pt x="10966966" y="3741240"/>
                </a:moveTo>
                <a:lnTo>
                  <a:pt x="10967088" y="3742282"/>
                </a:lnTo>
                <a:lnTo>
                  <a:pt x="10966610" y="3741918"/>
                </a:lnTo>
                <a:lnTo>
                  <a:pt x="10967182" y="3743078"/>
                </a:lnTo>
                <a:lnTo>
                  <a:pt x="10967088" y="3742282"/>
                </a:lnTo>
                <a:lnTo>
                  <a:pt x="10967757" y="3742789"/>
                </a:lnTo>
                <a:cubicBezTo>
                  <a:pt x="10968617" y="3741240"/>
                  <a:pt x="10968331" y="3740562"/>
                  <a:pt x="10966966" y="3741240"/>
                </a:cubicBezTo>
                <a:close/>
                <a:moveTo>
                  <a:pt x="92524" y="3467829"/>
                </a:moveTo>
                <a:lnTo>
                  <a:pt x="92524" y="3468119"/>
                </a:lnTo>
                <a:lnTo>
                  <a:pt x="92543" y="3468154"/>
                </a:lnTo>
                <a:lnTo>
                  <a:pt x="93313" y="3481475"/>
                </a:lnTo>
                <a:cubicBezTo>
                  <a:pt x="127098" y="3618625"/>
                  <a:pt x="174652" y="3748876"/>
                  <a:pt x="234653" y="3868606"/>
                </a:cubicBezTo>
                <a:cubicBezTo>
                  <a:pt x="340480" y="4080269"/>
                  <a:pt x="475219" y="4253800"/>
                  <a:pt x="626747" y="4404685"/>
                </a:cubicBezTo>
                <a:cubicBezTo>
                  <a:pt x="819098" y="4596218"/>
                  <a:pt x="1029602" y="4744296"/>
                  <a:pt x="1248715" y="4870888"/>
                </a:cubicBezTo>
                <a:cubicBezTo>
                  <a:pt x="1467829" y="4997480"/>
                  <a:pt x="1691677" y="5099102"/>
                  <a:pt x="1919831" y="5187270"/>
                </a:cubicBezTo>
                <a:cubicBezTo>
                  <a:pt x="2115985" y="5263051"/>
                  <a:pt x="2314436" y="5327896"/>
                  <a:pt x="2513675" y="5385482"/>
                </a:cubicBezTo>
                <a:cubicBezTo>
                  <a:pt x="2732358" y="5448487"/>
                  <a:pt x="2952332" y="5502201"/>
                  <a:pt x="3173167" y="5549334"/>
                </a:cubicBezTo>
                <a:cubicBezTo>
                  <a:pt x="3332802" y="5583306"/>
                  <a:pt x="3492654" y="5614567"/>
                  <a:pt x="3649418" y="5640504"/>
                </a:cubicBezTo>
                <a:cubicBezTo>
                  <a:pt x="3644898" y="5642537"/>
                  <a:pt x="3638730" y="5634697"/>
                  <a:pt x="3631125" y="5632762"/>
                </a:cubicBezTo>
                <a:cubicBezTo>
                  <a:pt x="3352411" y="5561074"/>
                  <a:pt x="3076214" y="5474620"/>
                  <a:pt x="2802525" y="5373385"/>
                </a:cubicBezTo>
                <a:cubicBezTo>
                  <a:pt x="2540508" y="5276601"/>
                  <a:pt x="2281742" y="5166075"/>
                  <a:pt x="2026231" y="5041806"/>
                </a:cubicBezTo>
                <a:cubicBezTo>
                  <a:pt x="1774114" y="4918505"/>
                  <a:pt x="1526158" y="4781751"/>
                  <a:pt x="1284158" y="4625640"/>
                </a:cubicBezTo>
                <a:cubicBezTo>
                  <a:pt x="1031611" y="4462562"/>
                  <a:pt x="786382" y="4282159"/>
                  <a:pt x="557153" y="4064301"/>
                </a:cubicBezTo>
                <a:cubicBezTo>
                  <a:pt x="430234" y="3943710"/>
                  <a:pt x="310059" y="3812665"/>
                  <a:pt x="204233" y="3658491"/>
                </a:cubicBezTo>
                <a:cubicBezTo>
                  <a:pt x="183818" y="3628759"/>
                  <a:pt x="164272" y="3597982"/>
                  <a:pt x="145640" y="3566230"/>
                </a:cubicBezTo>
                <a:lnTo>
                  <a:pt x="92543" y="3468154"/>
                </a:lnTo>
                <a:close/>
                <a:moveTo>
                  <a:pt x="91017" y="3465216"/>
                </a:moveTo>
                <a:cubicBezTo>
                  <a:pt x="90730" y="3464731"/>
                  <a:pt x="90156" y="3465990"/>
                  <a:pt x="90085" y="3466377"/>
                </a:cubicBezTo>
                <a:cubicBezTo>
                  <a:pt x="90012" y="3466764"/>
                  <a:pt x="90586" y="3467635"/>
                  <a:pt x="90874" y="3468119"/>
                </a:cubicBezTo>
                <a:lnTo>
                  <a:pt x="90874" y="3467829"/>
                </a:lnTo>
                <a:cubicBezTo>
                  <a:pt x="90874" y="3467829"/>
                  <a:pt x="91735" y="3467055"/>
                  <a:pt x="91806" y="3466570"/>
                </a:cubicBezTo>
                <a:cubicBezTo>
                  <a:pt x="91879" y="3466087"/>
                  <a:pt x="91304" y="3465699"/>
                  <a:pt x="91017" y="3465216"/>
                </a:cubicBezTo>
                <a:close/>
                <a:moveTo>
                  <a:pt x="10489281" y="1606794"/>
                </a:moveTo>
                <a:cubicBezTo>
                  <a:pt x="10487792" y="1606794"/>
                  <a:pt x="10486195" y="1607762"/>
                  <a:pt x="10484688" y="1608246"/>
                </a:cubicBezTo>
                <a:lnTo>
                  <a:pt x="10492613" y="1610472"/>
                </a:lnTo>
                <a:lnTo>
                  <a:pt x="10493227" y="1611149"/>
                </a:lnTo>
                <a:lnTo>
                  <a:pt x="10493711" y="1611398"/>
                </a:lnTo>
                <a:lnTo>
                  <a:pt x="10496240" y="1615891"/>
                </a:lnTo>
                <a:cubicBezTo>
                  <a:pt x="10501477" y="1622860"/>
                  <a:pt x="10506500" y="1630215"/>
                  <a:pt x="10512095" y="1636603"/>
                </a:cubicBezTo>
                <a:cubicBezTo>
                  <a:pt x="10611752" y="1751010"/>
                  <a:pt x="10704807" y="1875511"/>
                  <a:pt x="10790470" y="2009023"/>
                </a:cubicBezTo>
                <a:cubicBezTo>
                  <a:pt x="10934969" y="2235687"/>
                  <a:pt x="11053422" y="2484226"/>
                  <a:pt x="11137723" y="2761412"/>
                </a:cubicBezTo>
                <a:cubicBezTo>
                  <a:pt x="11152575" y="2810286"/>
                  <a:pt x="11166422" y="2859840"/>
                  <a:pt x="11180772" y="2909296"/>
                </a:cubicBezTo>
                <a:cubicBezTo>
                  <a:pt x="11182135" y="2907748"/>
                  <a:pt x="11183427" y="2907069"/>
                  <a:pt x="11183786" y="2905812"/>
                </a:cubicBezTo>
                <a:cubicBezTo>
                  <a:pt x="11184574" y="2902956"/>
                  <a:pt x="11185220" y="2900004"/>
                  <a:pt x="11185650" y="2897004"/>
                </a:cubicBezTo>
                <a:cubicBezTo>
                  <a:pt x="11207748" y="2772165"/>
                  <a:pt x="11203730" y="2641489"/>
                  <a:pt x="11174026" y="2519552"/>
                </a:cubicBezTo>
                <a:cubicBezTo>
                  <a:pt x="11138153" y="2367119"/>
                  <a:pt x="11072362" y="2238302"/>
                  <a:pt x="10993226" y="2121291"/>
                </a:cubicBezTo>
                <a:cubicBezTo>
                  <a:pt x="10895652" y="1976892"/>
                  <a:pt x="10782578" y="1857074"/>
                  <a:pt x="10662260" y="1749258"/>
                </a:cubicBezTo>
                <a:cubicBezTo>
                  <a:pt x="10608810" y="1701447"/>
                  <a:pt x="10554641" y="1654702"/>
                  <a:pt x="10498321" y="1613762"/>
                </a:cubicBezTo>
                <a:lnTo>
                  <a:pt x="10493711" y="1611398"/>
                </a:lnTo>
                <a:lnTo>
                  <a:pt x="10493299" y="1610665"/>
                </a:lnTo>
                <a:lnTo>
                  <a:pt x="10492613" y="1610472"/>
                </a:lnTo>
                <a:close/>
                <a:moveTo>
                  <a:pt x="5649041" y="0"/>
                </a:moveTo>
                <a:cubicBezTo>
                  <a:pt x="6731517" y="0"/>
                  <a:pt x="7711516" y="139282"/>
                  <a:pt x="8420894" y="364470"/>
                </a:cubicBezTo>
                <a:lnTo>
                  <a:pt x="8482303" y="385919"/>
                </a:lnTo>
                <a:lnTo>
                  <a:pt x="8518811" y="397125"/>
                </a:lnTo>
                <a:cubicBezTo>
                  <a:pt x="8596357" y="422484"/>
                  <a:pt x="8673645" y="449321"/>
                  <a:pt x="8750652" y="477629"/>
                </a:cubicBezTo>
                <a:cubicBezTo>
                  <a:pt x="9037638" y="584091"/>
                  <a:pt x="9318668" y="713779"/>
                  <a:pt x="9591018" y="876664"/>
                </a:cubicBezTo>
                <a:cubicBezTo>
                  <a:pt x="9807260" y="1004409"/>
                  <a:pt x="10015181" y="1156580"/>
                  <a:pt x="10212412" y="1331544"/>
                </a:cubicBezTo>
                <a:cubicBezTo>
                  <a:pt x="10255461" y="1370257"/>
                  <a:pt x="10296426" y="1415164"/>
                  <a:pt x="10342056" y="1449522"/>
                </a:cubicBezTo>
                <a:cubicBezTo>
                  <a:pt x="10387686" y="1483880"/>
                  <a:pt x="10435328" y="1516012"/>
                  <a:pt x="10481102" y="1550854"/>
                </a:cubicBezTo>
                <a:cubicBezTo>
                  <a:pt x="10652001" y="1680542"/>
                  <a:pt x="10814793" y="1825813"/>
                  <a:pt x="10956493" y="2010378"/>
                </a:cubicBezTo>
                <a:cubicBezTo>
                  <a:pt x="11052562" y="2135517"/>
                  <a:pt x="11134781" y="2274304"/>
                  <a:pt x="11186081" y="2442900"/>
                </a:cubicBezTo>
                <a:cubicBezTo>
                  <a:pt x="11226042" y="2574718"/>
                  <a:pt x="11240680" y="2710892"/>
                  <a:pt x="11223244" y="2851904"/>
                </a:cubicBezTo>
                <a:cubicBezTo>
                  <a:pt x="11215568" y="2914232"/>
                  <a:pt x="11201721" y="2975205"/>
                  <a:pt x="11204304" y="3039468"/>
                </a:cubicBezTo>
                <a:cubicBezTo>
                  <a:pt x="11204376" y="3055670"/>
                  <a:pt x="11203444" y="3071852"/>
                  <a:pt x="11201579" y="3087860"/>
                </a:cubicBezTo>
                <a:cubicBezTo>
                  <a:pt x="11183569" y="3311041"/>
                  <a:pt x="11122155" y="3512349"/>
                  <a:pt x="11030822" y="3698075"/>
                </a:cubicBezTo>
                <a:cubicBezTo>
                  <a:pt x="10928584" y="3905867"/>
                  <a:pt x="10799081" y="4079398"/>
                  <a:pt x="10655659" y="4234831"/>
                </a:cubicBezTo>
                <a:cubicBezTo>
                  <a:pt x="10482463" y="4422494"/>
                  <a:pt x="10293843" y="4577927"/>
                  <a:pt x="10096972" y="4715551"/>
                </a:cubicBezTo>
                <a:cubicBezTo>
                  <a:pt x="9888908" y="4859197"/>
                  <a:pt x="9674329" y="4985073"/>
                  <a:pt x="9454555" y="5092423"/>
                </a:cubicBezTo>
                <a:cubicBezTo>
                  <a:pt x="9255603" y="5190948"/>
                  <a:pt x="9053565" y="5276311"/>
                  <a:pt x="8849376" y="5353060"/>
                </a:cubicBezTo>
                <a:cubicBezTo>
                  <a:pt x="8683210" y="5415193"/>
                  <a:pt x="8515826" y="5470457"/>
                  <a:pt x="8347152" y="5520300"/>
                </a:cubicBezTo>
                <a:cubicBezTo>
                  <a:pt x="8168646" y="5573144"/>
                  <a:pt x="7989281" y="5619919"/>
                  <a:pt x="7809054" y="5660635"/>
                </a:cubicBezTo>
                <a:cubicBezTo>
                  <a:pt x="7659248" y="5694509"/>
                  <a:pt x="7509033" y="5724637"/>
                  <a:pt x="7358416" y="5751030"/>
                </a:cubicBezTo>
                <a:cubicBezTo>
                  <a:pt x="7244052" y="5770968"/>
                  <a:pt x="7129688" y="5789744"/>
                  <a:pt x="7014967" y="5805228"/>
                </a:cubicBezTo>
                <a:cubicBezTo>
                  <a:pt x="6880872" y="5822941"/>
                  <a:pt x="6746635" y="5839684"/>
                  <a:pt x="6612183" y="5853136"/>
                </a:cubicBezTo>
                <a:cubicBezTo>
                  <a:pt x="6437624" y="5870557"/>
                  <a:pt x="6262993" y="5884494"/>
                  <a:pt x="6088076" y="5893204"/>
                </a:cubicBezTo>
                <a:cubicBezTo>
                  <a:pt x="6001980" y="5897463"/>
                  <a:pt x="5915885" y="5900463"/>
                  <a:pt x="5829789" y="5904043"/>
                </a:cubicBezTo>
                <a:cubicBezTo>
                  <a:pt x="5808035" y="5902419"/>
                  <a:pt x="5786218" y="5903686"/>
                  <a:pt x="5764644" y="5907819"/>
                </a:cubicBezTo>
                <a:lnTo>
                  <a:pt x="5592453" y="5907819"/>
                </a:lnTo>
                <a:lnTo>
                  <a:pt x="5547683" y="5904238"/>
                </a:lnTo>
                <a:cubicBezTo>
                  <a:pt x="5413661" y="5894560"/>
                  <a:pt x="5279639" y="5883817"/>
                  <a:pt x="5145545" y="5875977"/>
                </a:cubicBezTo>
                <a:cubicBezTo>
                  <a:pt x="4972421" y="5866298"/>
                  <a:pt x="4799513" y="5850331"/>
                  <a:pt x="4627106" y="5827586"/>
                </a:cubicBezTo>
                <a:cubicBezTo>
                  <a:pt x="4443938" y="5803487"/>
                  <a:pt x="4261200" y="5776484"/>
                  <a:pt x="4077960" y="5750740"/>
                </a:cubicBezTo>
                <a:cubicBezTo>
                  <a:pt x="3887451" y="5724029"/>
                  <a:pt x="3697324" y="5693125"/>
                  <a:pt x="3507576" y="5658022"/>
                </a:cubicBezTo>
                <a:cubicBezTo>
                  <a:pt x="3294583" y="5618922"/>
                  <a:pt x="3082240" y="5573918"/>
                  <a:pt x="2870541" y="5523011"/>
                </a:cubicBezTo>
                <a:cubicBezTo>
                  <a:pt x="2576381" y="5451584"/>
                  <a:pt x="2284803" y="5366610"/>
                  <a:pt x="1996599" y="5260245"/>
                </a:cubicBezTo>
                <a:cubicBezTo>
                  <a:pt x="1766961" y="5177186"/>
                  <a:pt x="1541161" y="5075873"/>
                  <a:pt x="1320390" y="4956830"/>
                </a:cubicBezTo>
                <a:cubicBezTo>
                  <a:pt x="1105151" y="4839046"/>
                  <a:pt x="896657" y="4702196"/>
                  <a:pt x="702798" y="4527987"/>
                </a:cubicBezTo>
                <a:cubicBezTo>
                  <a:pt x="518482" y="4362391"/>
                  <a:pt x="353393" y="4169213"/>
                  <a:pt x="224896" y="3923385"/>
                </a:cubicBezTo>
                <a:cubicBezTo>
                  <a:pt x="152259" y="3785102"/>
                  <a:pt x="96047" y="3632379"/>
                  <a:pt x="58301" y="3470732"/>
                </a:cubicBezTo>
                <a:cubicBezTo>
                  <a:pt x="41226" y="3397758"/>
                  <a:pt x="32544" y="3321881"/>
                  <a:pt x="15899" y="3248810"/>
                </a:cubicBezTo>
                <a:cubicBezTo>
                  <a:pt x="789" y="3186801"/>
                  <a:pt x="-3631" y="3120969"/>
                  <a:pt x="2984" y="3056309"/>
                </a:cubicBezTo>
                <a:cubicBezTo>
                  <a:pt x="6235" y="3017141"/>
                  <a:pt x="7404" y="2977721"/>
                  <a:pt x="6500" y="2938330"/>
                </a:cubicBezTo>
                <a:cubicBezTo>
                  <a:pt x="6500" y="2918200"/>
                  <a:pt x="5927" y="2898068"/>
                  <a:pt x="6500" y="2877938"/>
                </a:cubicBezTo>
                <a:cubicBezTo>
                  <a:pt x="11450" y="2689115"/>
                  <a:pt x="61386" y="2520810"/>
                  <a:pt x="136361" y="2364118"/>
                </a:cubicBezTo>
                <a:cubicBezTo>
                  <a:pt x="181992" y="2268884"/>
                  <a:pt x="238958" y="2186135"/>
                  <a:pt x="293055" y="2099805"/>
                </a:cubicBezTo>
                <a:cubicBezTo>
                  <a:pt x="449389" y="1850783"/>
                  <a:pt x="632128" y="1643475"/>
                  <a:pt x="832587" y="1463071"/>
                </a:cubicBezTo>
                <a:cubicBezTo>
                  <a:pt x="1040651" y="1275894"/>
                  <a:pt x="1260984" y="1119976"/>
                  <a:pt x="1489065" y="983223"/>
                </a:cubicBezTo>
                <a:cubicBezTo>
                  <a:pt x="1756930" y="822516"/>
                  <a:pt x="2032060" y="690551"/>
                  <a:pt x="2312213" y="578595"/>
                </a:cubicBezTo>
                <a:lnTo>
                  <a:pt x="2446684" y="528189"/>
                </a:lnTo>
                <a:lnTo>
                  <a:pt x="2624184" y="452838"/>
                </a:lnTo>
                <a:cubicBezTo>
                  <a:pt x="3343169" y="176279"/>
                  <a:pt x="4431256" y="0"/>
                  <a:pt x="564904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58D0EEA-11FD-7115-21E2-026C59BE1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422" y="5395606"/>
            <a:ext cx="4633362" cy="963251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DC7CC53-95BC-DB06-C2D0-DAEBC015F440}"/>
              </a:ext>
            </a:extLst>
          </p:cNvPr>
          <p:cNvSpPr txBox="1"/>
          <p:nvPr/>
        </p:nvSpPr>
        <p:spPr>
          <a:xfrm>
            <a:off x="367526" y="609037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https://github.com/iordanka911/MyDemo1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35935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A8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E7089F-CAED-6009-F4E9-6ABCCFB8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Build steps</a:t>
            </a:r>
            <a:endParaRPr lang="bg-BG">
              <a:solidFill>
                <a:schemeClr val="bg1"/>
              </a:solidFill>
            </a:endParaRPr>
          </a:p>
        </p:txBody>
      </p:sp>
      <p:graphicFrame>
        <p:nvGraphicFramePr>
          <p:cNvPr id="15" name="Контейнер за съдържание 2">
            <a:extLst>
              <a:ext uri="{FF2B5EF4-FFF2-40B4-BE49-F238E27FC236}">
                <a16:creationId xmlns:a16="http://schemas.microsoft.com/office/drawing/2014/main" id="{A43DD113-4257-B866-3501-147F2406E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3320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3656B395-2A9B-A69F-51DF-891A38FDD7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9" y="5876508"/>
            <a:ext cx="3277320" cy="6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0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A8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1BBAA9-6E06-FF1E-3303-7A5395EC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Install Jenkins</a:t>
            </a:r>
            <a:endParaRPr lang="bg-BG">
              <a:solidFill>
                <a:schemeClr val="bg1"/>
              </a:solidFill>
            </a:endParaRP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019B1E21-1649-E8B9-0A46-A513971C9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4563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BFBF8B8-0880-C337-3BA5-993AD2E99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1106" y="5814074"/>
            <a:ext cx="3383481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5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DA828B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ECDCD3-2E42-8345-0D85-231622C1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100">
                <a:solidFill>
                  <a:srgbClr val="FFFFFF"/>
                </a:solidFill>
              </a:rPr>
              <a:t>Install apache2</a:t>
            </a:r>
            <a:endParaRPr lang="bg-BG" sz="6100">
              <a:solidFill>
                <a:srgbClr val="FFFFFF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5A3C32-DD8F-AF39-F304-FAE5DBE6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apt-get install apache2</a:t>
            </a:r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6FC3CF7-AC4A-9C5D-813D-50C07E30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43" y="5731722"/>
            <a:ext cx="4633362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2496B1-BD1F-88D2-185B-D024BA75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can be improved in my project?</a:t>
            </a:r>
            <a:endParaRPr lang="bg-BG" dirty="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AD1E8E0B-25C0-9AF5-9343-36E64276E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9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DA8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263BFC3-38CA-2F19-BEB3-A4241D47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532" y="757522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 for your attention</a:t>
            </a:r>
          </a:p>
          <a:p>
            <a:endParaRPr lang="bg-BG" sz="2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DA828B"/>
          </a:solidFill>
          <a:ln w="34925">
            <a:solidFill>
              <a:srgbClr val="DA82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996518AB-E071-2FDA-D1A1-FF277683B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3545" y="3077570"/>
            <a:ext cx="3172718" cy="3172718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2AC15F6-8BF8-B0C8-236A-5B5717B32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263" y="5846902"/>
            <a:ext cx="4633362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7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DA828B"/>
          </a:solidFill>
          <a:ln w="38100" cap="rnd">
            <a:solidFill>
              <a:srgbClr val="DA82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DFE8A8-D21C-8565-DA0F-15439EDD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72899"/>
            <a:ext cx="488366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0" dirty="0"/>
              <a:t>   Q &amp; A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268A1026-AD9C-A838-CD5D-F55B24079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7" r="2031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B1C9431-3AB8-230F-2C48-BD420792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242" y="6039293"/>
            <a:ext cx="3058757" cy="6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1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17423F9-2D34-225F-55B1-3C80D837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03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058267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163</Words>
  <Application>Microsoft Office PowerPoint</Application>
  <PresentationFormat>Широк екран</PresentationFormat>
  <Paragraphs>27</Paragraphs>
  <Slides>10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Calibri</vt:lpstr>
      <vt:lpstr>Modern Love</vt:lpstr>
      <vt:lpstr>The Hand</vt:lpstr>
      <vt:lpstr>SketchyVTI</vt:lpstr>
      <vt:lpstr>DevOps first demo</vt:lpstr>
      <vt:lpstr>Презентация на PowerPoint</vt:lpstr>
      <vt:lpstr>Build steps</vt:lpstr>
      <vt:lpstr>Install Jenkins</vt:lpstr>
      <vt:lpstr>Install apache2</vt:lpstr>
      <vt:lpstr>What can be improved in my project?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first demo</dc:title>
  <dc:creator>Iordanka</dc:creator>
  <cp:lastModifiedBy>Iordanka</cp:lastModifiedBy>
  <cp:revision>4</cp:revision>
  <dcterms:created xsi:type="dcterms:W3CDTF">2022-12-05T11:08:39Z</dcterms:created>
  <dcterms:modified xsi:type="dcterms:W3CDTF">2022-12-08T08:01:23Z</dcterms:modified>
</cp:coreProperties>
</file>