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0C1D3-101F-4ADF-86CF-6A9B174E302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8482AB-2D9B-4527-A88B-167EFD9CB16B}">
      <dgm:prSet/>
      <dgm:spPr/>
      <dgm:t>
        <a:bodyPr/>
        <a:lstStyle/>
        <a:p>
          <a:r>
            <a:rPr lang="en-US"/>
            <a:t>Aws is used for provider</a:t>
          </a:r>
        </a:p>
      </dgm:t>
    </dgm:pt>
    <dgm:pt modelId="{2BB98567-E0CC-412A-9BA6-7476965233BD}" type="parTrans" cxnId="{9229BB8C-C5C7-464E-B876-67D0EC732CD0}">
      <dgm:prSet/>
      <dgm:spPr/>
      <dgm:t>
        <a:bodyPr/>
        <a:lstStyle/>
        <a:p>
          <a:endParaRPr lang="en-US"/>
        </a:p>
      </dgm:t>
    </dgm:pt>
    <dgm:pt modelId="{9A913156-2ED3-4964-9B8E-E62B7064DAC2}" type="sibTrans" cxnId="{9229BB8C-C5C7-464E-B876-67D0EC732CD0}">
      <dgm:prSet/>
      <dgm:spPr/>
      <dgm:t>
        <a:bodyPr/>
        <a:lstStyle/>
        <a:p>
          <a:endParaRPr lang="en-US"/>
        </a:p>
      </dgm:t>
    </dgm:pt>
    <dgm:pt modelId="{913E437F-949B-487D-985A-CCEF5623524B}">
      <dgm:prSet/>
      <dgm:spPr/>
      <dgm:t>
        <a:bodyPr/>
        <a:lstStyle/>
        <a:p>
          <a:r>
            <a:rPr lang="en-US" dirty="0"/>
            <a:t>Specific region is needed (eu-central-1)</a:t>
          </a:r>
        </a:p>
      </dgm:t>
    </dgm:pt>
    <dgm:pt modelId="{9F02CAF5-B425-42AA-AB94-DF9CC4838C92}" type="parTrans" cxnId="{AFEF4DDD-5467-43F5-8B79-E2E472A4CFA8}">
      <dgm:prSet/>
      <dgm:spPr/>
      <dgm:t>
        <a:bodyPr/>
        <a:lstStyle/>
        <a:p>
          <a:endParaRPr lang="en-US"/>
        </a:p>
      </dgm:t>
    </dgm:pt>
    <dgm:pt modelId="{4D619654-0DE7-474B-9125-DB67DE2388EF}" type="sibTrans" cxnId="{AFEF4DDD-5467-43F5-8B79-E2E472A4CFA8}">
      <dgm:prSet/>
      <dgm:spPr/>
      <dgm:t>
        <a:bodyPr/>
        <a:lstStyle/>
        <a:p>
          <a:endParaRPr lang="en-US"/>
        </a:p>
      </dgm:t>
    </dgm:pt>
    <dgm:pt modelId="{23160A45-0A81-40BC-979D-CD63BB0CC0D5}">
      <dgm:prSet/>
      <dgm:spPr/>
      <dgm:t>
        <a:bodyPr/>
        <a:lstStyle/>
        <a:p>
          <a:r>
            <a:rPr lang="en-US" dirty="0"/>
            <a:t>We create EC2 instance </a:t>
          </a:r>
          <a:r>
            <a:rPr lang="en-US" dirty="0" err="1"/>
            <a:t>awc_instance</a:t>
          </a:r>
          <a:r>
            <a:rPr lang="en-US" dirty="0"/>
            <a:t>  with instance type t2.micro</a:t>
          </a:r>
        </a:p>
      </dgm:t>
    </dgm:pt>
    <dgm:pt modelId="{3E9FBD9D-7441-484B-98CC-1958C9F2907B}" type="parTrans" cxnId="{D51A311E-447D-4DB7-A38D-629F1F527615}">
      <dgm:prSet/>
      <dgm:spPr/>
      <dgm:t>
        <a:bodyPr/>
        <a:lstStyle/>
        <a:p>
          <a:endParaRPr lang="en-US"/>
        </a:p>
      </dgm:t>
    </dgm:pt>
    <dgm:pt modelId="{8D953213-CCE0-4F52-B903-9A10A5E281BA}" type="sibTrans" cxnId="{D51A311E-447D-4DB7-A38D-629F1F527615}">
      <dgm:prSet/>
      <dgm:spPr/>
      <dgm:t>
        <a:bodyPr/>
        <a:lstStyle/>
        <a:p>
          <a:endParaRPr lang="en-US"/>
        </a:p>
      </dgm:t>
    </dgm:pt>
    <dgm:pt modelId="{3BD542AC-1A48-456B-A481-93418D17290F}">
      <dgm:prSet/>
      <dgm:spPr/>
      <dgm:t>
        <a:bodyPr/>
        <a:lstStyle/>
        <a:p>
          <a:r>
            <a:rPr lang="en-US" dirty="0"/>
            <a:t>A tag  gives the instance name</a:t>
          </a:r>
        </a:p>
      </dgm:t>
    </dgm:pt>
    <dgm:pt modelId="{56939B37-F90E-467F-9764-79C4F6AC8A39}" type="parTrans" cxnId="{D74B7F91-DA10-4F97-8FD9-A015279559F9}">
      <dgm:prSet/>
      <dgm:spPr/>
      <dgm:t>
        <a:bodyPr/>
        <a:lstStyle/>
        <a:p>
          <a:endParaRPr lang="en-US"/>
        </a:p>
      </dgm:t>
    </dgm:pt>
    <dgm:pt modelId="{8F97481A-0349-4151-BD5D-D72419A5ABEB}" type="sibTrans" cxnId="{D74B7F91-DA10-4F97-8FD9-A015279559F9}">
      <dgm:prSet/>
      <dgm:spPr/>
      <dgm:t>
        <a:bodyPr/>
        <a:lstStyle/>
        <a:p>
          <a:endParaRPr lang="en-US"/>
        </a:p>
      </dgm:t>
    </dgm:pt>
    <dgm:pt modelId="{D69D7D67-930C-43BB-B622-5E206A565503}">
      <dgm:prSet/>
      <dgm:spPr/>
      <dgm:t>
        <a:bodyPr/>
        <a:lstStyle/>
        <a:p>
          <a:r>
            <a:rPr lang="en-US" dirty="0"/>
            <a:t>Three availability zones with 3 private and 3 public subnets</a:t>
          </a:r>
        </a:p>
      </dgm:t>
    </dgm:pt>
    <dgm:pt modelId="{DED3506B-AF89-43C5-A58B-43917BC1D605}" type="parTrans" cxnId="{E3992A60-D36C-4757-9D1E-D0D42AC9204C}">
      <dgm:prSet/>
      <dgm:spPr/>
      <dgm:t>
        <a:bodyPr/>
        <a:lstStyle/>
        <a:p>
          <a:endParaRPr lang="bg-BG"/>
        </a:p>
      </dgm:t>
    </dgm:pt>
    <dgm:pt modelId="{9E3132C2-0855-44D8-8BB6-031FDA46FB7D}" type="sibTrans" cxnId="{E3992A60-D36C-4757-9D1E-D0D42AC9204C}">
      <dgm:prSet/>
      <dgm:spPr/>
      <dgm:t>
        <a:bodyPr/>
        <a:lstStyle/>
        <a:p>
          <a:endParaRPr lang="bg-BG"/>
        </a:p>
      </dgm:t>
    </dgm:pt>
    <dgm:pt modelId="{72106814-0C5E-4E78-B6C6-A0C80959B232}" type="pres">
      <dgm:prSet presAssocID="{8E00C1D3-101F-4ADF-86CF-6A9B174E3024}" presName="outerComposite" presStyleCnt="0">
        <dgm:presLayoutVars>
          <dgm:chMax val="5"/>
          <dgm:dir/>
          <dgm:resizeHandles val="exact"/>
        </dgm:presLayoutVars>
      </dgm:prSet>
      <dgm:spPr/>
    </dgm:pt>
    <dgm:pt modelId="{C0D85285-97E0-4DC3-BAA1-3A29002302D1}" type="pres">
      <dgm:prSet presAssocID="{8E00C1D3-101F-4ADF-86CF-6A9B174E3024}" presName="dummyMaxCanvas" presStyleCnt="0">
        <dgm:presLayoutVars/>
      </dgm:prSet>
      <dgm:spPr/>
    </dgm:pt>
    <dgm:pt modelId="{7C4CBF6E-98CF-4C7B-8AC4-D458D4BE0ABA}" type="pres">
      <dgm:prSet presAssocID="{8E00C1D3-101F-4ADF-86CF-6A9B174E3024}" presName="FiveNodes_1" presStyleLbl="node1" presStyleIdx="0" presStyleCnt="5">
        <dgm:presLayoutVars>
          <dgm:bulletEnabled val="1"/>
        </dgm:presLayoutVars>
      </dgm:prSet>
      <dgm:spPr/>
    </dgm:pt>
    <dgm:pt modelId="{2495B711-F8B8-43BE-9625-25EAF45CA418}" type="pres">
      <dgm:prSet presAssocID="{8E00C1D3-101F-4ADF-86CF-6A9B174E3024}" presName="FiveNodes_2" presStyleLbl="node1" presStyleIdx="1" presStyleCnt="5">
        <dgm:presLayoutVars>
          <dgm:bulletEnabled val="1"/>
        </dgm:presLayoutVars>
      </dgm:prSet>
      <dgm:spPr/>
    </dgm:pt>
    <dgm:pt modelId="{9F226A94-A2F2-45E2-BD19-E72B0081EEA1}" type="pres">
      <dgm:prSet presAssocID="{8E00C1D3-101F-4ADF-86CF-6A9B174E3024}" presName="FiveNodes_3" presStyleLbl="node1" presStyleIdx="2" presStyleCnt="5">
        <dgm:presLayoutVars>
          <dgm:bulletEnabled val="1"/>
        </dgm:presLayoutVars>
      </dgm:prSet>
      <dgm:spPr/>
    </dgm:pt>
    <dgm:pt modelId="{A946F2C7-5137-40D9-AE2D-F074C68583FD}" type="pres">
      <dgm:prSet presAssocID="{8E00C1D3-101F-4ADF-86CF-6A9B174E3024}" presName="FiveNodes_4" presStyleLbl="node1" presStyleIdx="3" presStyleCnt="5">
        <dgm:presLayoutVars>
          <dgm:bulletEnabled val="1"/>
        </dgm:presLayoutVars>
      </dgm:prSet>
      <dgm:spPr/>
    </dgm:pt>
    <dgm:pt modelId="{15B4335C-5320-40E9-B604-4F8460BAF025}" type="pres">
      <dgm:prSet presAssocID="{8E00C1D3-101F-4ADF-86CF-6A9B174E3024}" presName="FiveNodes_5" presStyleLbl="node1" presStyleIdx="4" presStyleCnt="5">
        <dgm:presLayoutVars>
          <dgm:bulletEnabled val="1"/>
        </dgm:presLayoutVars>
      </dgm:prSet>
      <dgm:spPr/>
    </dgm:pt>
    <dgm:pt modelId="{1D3BC4B0-6497-4134-B9E2-6FDD7E470309}" type="pres">
      <dgm:prSet presAssocID="{8E00C1D3-101F-4ADF-86CF-6A9B174E3024}" presName="FiveConn_1-2" presStyleLbl="fgAccFollowNode1" presStyleIdx="0" presStyleCnt="4">
        <dgm:presLayoutVars>
          <dgm:bulletEnabled val="1"/>
        </dgm:presLayoutVars>
      </dgm:prSet>
      <dgm:spPr/>
    </dgm:pt>
    <dgm:pt modelId="{C080ED92-77F6-42EB-94C2-C384152CDE4C}" type="pres">
      <dgm:prSet presAssocID="{8E00C1D3-101F-4ADF-86CF-6A9B174E3024}" presName="FiveConn_2-3" presStyleLbl="fgAccFollowNode1" presStyleIdx="1" presStyleCnt="4">
        <dgm:presLayoutVars>
          <dgm:bulletEnabled val="1"/>
        </dgm:presLayoutVars>
      </dgm:prSet>
      <dgm:spPr/>
    </dgm:pt>
    <dgm:pt modelId="{CE64F137-8A13-4D19-BA76-C68A81F61E08}" type="pres">
      <dgm:prSet presAssocID="{8E00C1D3-101F-4ADF-86CF-6A9B174E3024}" presName="FiveConn_3-4" presStyleLbl="fgAccFollowNode1" presStyleIdx="2" presStyleCnt="4">
        <dgm:presLayoutVars>
          <dgm:bulletEnabled val="1"/>
        </dgm:presLayoutVars>
      </dgm:prSet>
      <dgm:spPr/>
    </dgm:pt>
    <dgm:pt modelId="{8AB34297-0317-4397-B70A-3FAD1956363E}" type="pres">
      <dgm:prSet presAssocID="{8E00C1D3-101F-4ADF-86CF-6A9B174E3024}" presName="FiveConn_4-5" presStyleLbl="fgAccFollowNode1" presStyleIdx="3" presStyleCnt="4">
        <dgm:presLayoutVars>
          <dgm:bulletEnabled val="1"/>
        </dgm:presLayoutVars>
      </dgm:prSet>
      <dgm:spPr/>
    </dgm:pt>
    <dgm:pt modelId="{8B60BA07-6B33-4C56-ABB8-F41D69907C53}" type="pres">
      <dgm:prSet presAssocID="{8E00C1D3-101F-4ADF-86CF-6A9B174E3024}" presName="FiveNodes_1_text" presStyleLbl="node1" presStyleIdx="4" presStyleCnt="5">
        <dgm:presLayoutVars>
          <dgm:bulletEnabled val="1"/>
        </dgm:presLayoutVars>
      </dgm:prSet>
      <dgm:spPr/>
    </dgm:pt>
    <dgm:pt modelId="{8FFB026D-A151-43E5-BCC2-FEC55DD61D34}" type="pres">
      <dgm:prSet presAssocID="{8E00C1D3-101F-4ADF-86CF-6A9B174E3024}" presName="FiveNodes_2_text" presStyleLbl="node1" presStyleIdx="4" presStyleCnt="5">
        <dgm:presLayoutVars>
          <dgm:bulletEnabled val="1"/>
        </dgm:presLayoutVars>
      </dgm:prSet>
      <dgm:spPr/>
    </dgm:pt>
    <dgm:pt modelId="{CB492EA5-1AAE-41DC-9B63-30FA701D522D}" type="pres">
      <dgm:prSet presAssocID="{8E00C1D3-101F-4ADF-86CF-6A9B174E3024}" presName="FiveNodes_3_text" presStyleLbl="node1" presStyleIdx="4" presStyleCnt="5">
        <dgm:presLayoutVars>
          <dgm:bulletEnabled val="1"/>
        </dgm:presLayoutVars>
      </dgm:prSet>
      <dgm:spPr/>
    </dgm:pt>
    <dgm:pt modelId="{4D5B09EB-6765-42D8-B254-A7E5C3D9C5FE}" type="pres">
      <dgm:prSet presAssocID="{8E00C1D3-101F-4ADF-86CF-6A9B174E3024}" presName="FiveNodes_4_text" presStyleLbl="node1" presStyleIdx="4" presStyleCnt="5">
        <dgm:presLayoutVars>
          <dgm:bulletEnabled val="1"/>
        </dgm:presLayoutVars>
      </dgm:prSet>
      <dgm:spPr/>
    </dgm:pt>
    <dgm:pt modelId="{6E86C13C-59A1-40B9-8A6C-1F02234A3D11}" type="pres">
      <dgm:prSet presAssocID="{8E00C1D3-101F-4ADF-86CF-6A9B174E302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DA5F401-8AED-47B2-A3D0-493395722662}" type="presOf" srcId="{8E00C1D3-101F-4ADF-86CF-6A9B174E3024}" destId="{72106814-0C5E-4E78-B6C6-A0C80959B232}" srcOrd="0" destOrd="0" presId="urn:microsoft.com/office/officeart/2005/8/layout/vProcess5"/>
    <dgm:cxn modelId="{7E234002-70D6-4BB5-A846-55DEC97A6C87}" type="presOf" srcId="{913E437F-949B-487D-985A-CCEF5623524B}" destId="{2495B711-F8B8-43BE-9625-25EAF45CA418}" srcOrd="0" destOrd="0" presId="urn:microsoft.com/office/officeart/2005/8/layout/vProcess5"/>
    <dgm:cxn modelId="{EEA3CE18-EAC2-49D1-A208-655F85EB23BA}" type="presOf" srcId="{8D953213-CCE0-4F52-B903-9A10A5E281BA}" destId="{8AB34297-0317-4397-B70A-3FAD1956363E}" srcOrd="0" destOrd="0" presId="urn:microsoft.com/office/officeart/2005/8/layout/vProcess5"/>
    <dgm:cxn modelId="{D51A311E-447D-4DB7-A38D-629F1F527615}" srcId="{8E00C1D3-101F-4ADF-86CF-6A9B174E3024}" destId="{23160A45-0A81-40BC-979D-CD63BB0CC0D5}" srcOrd="3" destOrd="0" parTransId="{3E9FBD9D-7441-484B-98CC-1958C9F2907B}" sibTransId="{8D953213-CCE0-4F52-B903-9A10A5E281BA}"/>
    <dgm:cxn modelId="{0368DA2F-32CD-42F5-A4F4-8CA4325D6E61}" type="presOf" srcId="{3BD542AC-1A48-456B-A481-93418D17290F}" destId="{6E86C13C-59A1-40B9-8A6C-1F02234A3D11}" srcOrd="1" destOrd="0" presId="urn:microsoft.com/office/officeart/2005/8/layout/vProcess5"/>
    <dgm:cxn modelId="{A92A1536-E73A-466D-8A7A-83FA8A0655A8}" type="presOf" srcId="{23160A45-0A81-40BC-979D-CD63BB0CC0D5}" destId="{4D5B09EB-6765-42D8-B254-A7E5C3D9C5FE}" srcOrd="1" destOrd="0" presId="urn:microsoft.com/office/officeart/2005/8/layout/vProcess5"/>
    <dgm:cxn modelId="{10F64F3B-A0E1-4284-80BF-F5F01322F269}" type="presOf" srcId="{F78482AB-2D9B-4527-A88B-167EFD9CB16B}" destId="{8B60BA07-6B33-4C56-ABB8-F41D69907C53}" srcOrd="1" destOrd="0" presId="urn:microsoft.com/office/officeart/2005/8/layout/vProcess5"/>
    <dgm:cxn modelId="{D2953C5F-69F8-41F8-9D87-18325E971654}" type="presOf" srcId="{9E3132C2-0855-44D8-8BB6-031FDA46FB7D}" destId="{CE64F137-8A13-4D19-BA76-C68A81F61E08}" srcOrd="0" destOrd="0" presId="urn:microsoft.com/office/officeart/2005/8/layout/vProcess5"/>
    <dgm:cxn modelId="{E3992A60-D36C-4757-9D1E-D0D42AC9204C}" srcId="{8E00C1D3-101F-4ADF-86CF-6A9B174E3024}" destId="{D69D7D67-930C-43BB-B622-5E206A565503}" srcOrd="2" destOrd="0" parTransId="{DED3506B-AF89-43C5-A58B-43917BC1D605}" sibTransId="{9E3132C2-0855-44D8-8BB6-031FDA46FB7D}"/>
    <dgm:cxn modelId="{4A971648-926E-4E31-A968-4BAD87201051}" type="presOf" srcId="{F78482AB-2D9B-4527-A88B-167EFD9CB16B}" destId="{7C4CBF6E-98CF-4C7B-8AC4-D458D4BE0ABA}" srcOrd="0" destOrd="0" presId="urn:microsoft.com/office/officeart/2005/8/layout/vProcess5"/>
    <dgm:cxn modelId="{40970270-2CAF-449D-9CEB-01EFA82D12D6}" type="presOf" srcId="{4D619654-0DE7-474B-9125-DB67DE2388EF}" destId="{C080ED92-77F6-42EB-94C2-C384152CDE4C}" srcOrd="0" destOrd="0" presId="urn:microsoft.com/office/officeart/2005/8/layout/vProcess5"/>
    <dgm:cxn modelId="{9229BB8C-C5C7-464E-B876-67D0EC732CD0}" srcId="{8E00C1D3-101F-4ADF-86CF-6A9B174E3024}" destId="{F78482AB-2D9B-4527-A88B-167EFD9CB16B}" srcOrd="0" destOrd="0" parTransId="{2BB98567-E0CC-412A-9BA6-7476965233BD}" sibTransId="{9A913156-2ED3-4964-9B8E-E62B7064DAC2}"/>
    <dgm:cxn modelId="{D74B7F91-DA10-4F97-8FD9-A015279559F9}" srcId="{8E00C1D3-101F-4ADF-86CF-6A9B174E3024}" destId="{3BD542AC-1A48-456B-A481-93418D17290F}" srcOrd="4" destOrd="0" parTransId="{56939B37-F90E-467F-9764-79C4F6AC8A39}" sibTransId="{8F97481A-0349-4151-BD5D-D72419A5ABEB}"/>
    <dgm:cxn modelId="{F2F5C0A0-42F5-4A08-98B6-8AEE714B9B8E}" type="presOf" srcId="{9A913156-2ED3-4964-9B8E-E62B7064DAC2}" destId="{1D3BC4B0-6497-4134-B9E2-6FDD7E470309}" srcOrd="0" destOrd="0" presId="urn:microsoft.com/office/officeart/2005/8/layout/vProcess5"/>
    <dgm:cxn modelId="{C73639A9-48BE-4632-BED2-A6160D486DB5}" type="presOf" srcId="{D69D7D67-930C-43BB-B622-5E206A565503}" destId="{9F226A94-A2F2-45E2-BD19-E72B0081EEA1}" srcOrd="0" destOrd="0" presId="urn:microsoft.com/office/officeart/2005/8/layout/vProcess5"/>
    <dgm:cxn modelId="{53164DB1-3DD7-49AF-A89C-B27A85B39D53}" type="presOf" srcId="{3BD542AC-1A48-456B-A481-93418D17290F}" destId="{15B4335C-5320-40E9-B604-4F8460BAF025}" srcOrd="0" destOrd="0" presId="urn:microsoft.com/office/officeart/2005/8/layout/vProcess5"/>
    <dgm:cxn modelId="{0283D0B1-2E83-4651-AE66-1CABB3487023}" type="presOf" srcId="{23160A45-0A81-40BC-979D-CD63BB0CC0D5}" destId="{A946F2C7-5137-40D9-AE2D-F074C68583FD}" srcOrd="0" destOrd="0" presId="urn:microsoft.com/office/officeart/2005/8/layout/vProcess5"/>
    <dgm:cxn modelId="{BB95E8BC-C3A8-4CEE-89E2-F4FD72816A88}" type="presOf" srcId="{D69D7D67-930C-43BB-B622-5E206A565503}" destId="{CB492EA5-1AAE-41DC-9B63-30FA701D522D}" srcOrd="1" destOrd="0" presId="urn:microsoft.com/office/officeart/2005/8/layout/vProcess5"/>
    <dgm:cxn modelId="{079FA1D4-1905-42A5-B354-74BD15571DD0}" type="presOf" srcId="{913E437F-949B-487D-985A-CCEF5623524B}" destId="{8FFB026D-A151-43E5-BCC2-FEC55DD61D34}" srcOrd="1" destOrd="0" presId="urn:microsoft.com/office/officeart/2005/8/layout/vProcess5"/>
    <dgm:cxn modelId="{AFEF4DDD-5467-43F5-8B79-E2E472A4CFA8}" srcId="{8E00C1D3-101F-4ADF-86CF-6A9B174E3024}" destId="{913E437F-949B-487D-985A-CCEF5623524B}" srcOrd="1" destOrd="0" parTransId="{9F02CAF5-B425-42AA-AB94-DF9CC4838C92}" sibTransId="{4D619654-0DE7-474B-9125-DB67DE2388EF}"/>
    <dgm:cxn modelId="{3430766E-AE3D-4E12-8FE3-64B2CD2C28DA}" type="presParOf" srcId="{72106814-0C5E-4E78-B6C6-A0C80959B232}" destId="{C0D85285-97E0-4DC3-BAA1-3A29002302D1}" srcOrd="0" destOrd="0" presId="urn:microsoft.com/office/officeart/2005/8/layout/vProcess5"/>
    <dgm:cxn modelId="{CE4D95C8-A652-4FDA-892D-D37066B2AB89}" type="presParOf" srcId="{72106814-0C5E-4E78-B6C6-A0C80959B232}" destId="{7C4CBF6E-98CF-4C7B-8AC4-D458D4BE0ABA}" srcOrd="1" destOrd="0" presId="urn:microsoft.com/office/officeart/2005/8/layout/vProcess5"/>
    <dgm:cxn modelId="{2FA396A4-2C4E-47B2-A5D9-D12AEB7636D9}" type="presParOf" srcId="{72106814-0C5E-4E78-B6C6-A0C80959B232}" destId="{2495B711-F8B8-43BE-9625-25EAF45CA418}" srcOrd="2" destOrd="0" presId="urn:microsoft.com/office/officeart/2005/8/layout/vProcess5"/>
    <dgm:cxn modelId="{A551A9E7-E97B-4914-8D6B-115F858C36B5}" type="presParOf" srcId="{72106814-0C5E-4E78-B6C6-A0C80959B232}" destId="{9F226A94-A2F2-45E2-BD19-E72B0081EEA1}" srcOrd="3" destOrd="0" presId="urn:microsoft.com/office/officeart/2005/8/layout/vProcess5"/>
    <dgm:cxn modelId="{69BA6216-FB3B-4B02-85D3-C110601F12AA}" type="presParOf" srcId="{72106814-0C5E-4E78-B6C6-A0C80959B232}" destId="{A946F2C7-5137-40D9-AE2D-F074C68583FD}" srcOrd="4" destOrd="0" presId="urn:microsoft.com/office/officeart/2005/8/layout/vProcess5"/>
    <dgm:cxn modelId="{12465DA7-B5E6-4133-8ADF-0EC20B78AC0F}" type="presParOf" srcId="{72106814-0C5E-4E78-B6C6-A0C80959B232}" destId="{15B4335C-5320-40E9-B604-4F8460BAF025}" srcOrd="5" destOrd="0" presId="urn:microsoft.com/office/officeart/2005/8/layout/vProcess5"/>
    <dgm:cxn modelId="{453F159B-6B0C-4CED-9521-6D3DBA898CE7}" type="presParOf" srcId="{72106814-0C5E-4E78-B6C6-A0C80959B232}" destId="{1D3BC4B0-6497-4134-B9E2-6FDD7E470309}" srcOrd="6" destOrd="0" presId="urn:microsoft.com/office/officeart/2005/8/layout/vProcess5"/>
    <dgm:cxn modelId="{2C4D4818-AF5E-4151-B71C-CB384208A6C4}" type="presParOf" srcId="{72106814-0C5E-4E78-B6C6-A0C80959B232}" destId="{C080ED92-77F6-42EB-94C2-C384152CDE4C}" srcOrd="7" destOrd="0" presId="urn:microsoft.com/office/officeart/2005/8/layout/vProcess5"/>
    <dgm:cxn modelId="{0DBE7741-3F59-4BCE-B56F-417FC70C21DD}" type="presParOf" srcId="{72106814-0C5E-4E78-B6C6-A0C80959B232}" destId="{CE64F137-8A13-4D19-BA76-C68A81F61E08}" srcOrd="8" destOrd="0" presId="urn:microsoft.com/office/officeart/2005/8/layout/vProcess5"/>
    <dgm:cxn modelId="{C12041B6-E1CC-4289-82CD-BD1BE10D4F9F}" type="presParOf" srcId="{72106814-0C5E-4E78-B6C6-A0C80959B232}" destId="{8AB34297-0317-4397-B70A-3FAD1956363E}" srcOrd="9" destOrd="0" presId="urn:microsoft.com/office/officeart/2005/8/layout/vProcess5"/>
    <dgm:cxn modelId="{74427C60-C90D-4A26-AA00-0D3C1F231903}" type="presParOf" srcId="{72106814-0C5E-4E78-B6C6-A0C80959B232}" destId="{8B60BA07-6B33-4C56-ABB8-F41D69907C53}" srcOrd="10" destOrd="0" presId="urn:microsoft.com/office/officeart/2005/8/layout/vProcess5"/>
    <dgm:cxn modelId="{59F59214-2A5E-4B66-BF83-6926F7924D61}" type="presParOf" srcId="{72106814-0C5E-4E78-B6C6-A0C80959B232}" destId="{8FFB026D-A151-43E5-BCC2-FEC55DD61D34}" srcOrd="11" destOrd="0" presId="urn:microsoft.com/office/officeart/2005/8/layout/vProcess5"/>
    <dgm:cxn modelId="{34CBC6B1-9216-4DCD-B846-37733D04776E}" type="presParOf" srcId="{72106814-0C5E-4E78-B6C6-A0C80959B232}" destId="{CB492EA5-1AAE-41DC-9B63-30FA701D522D}" srcOrd="12" destOrd="0" presId="urn:microsoft.com/office/officeart/2005/8/layout/vProcess5"/>
    <dgm:cxn modelId="{63D13959-58AB-43A5-A75A-CB6A7E5DB9DB}" type="presParOf" srcId="{72106814-0C5E-4E78-B6C6-A0C80959B232}" destId="{4D5B09EB-6765-42D8-B254-A7E5C3D9C5FE}" srcOrd="13" destOrd="0" presId="urn:microsoft.com/office/officeart/2005/8/layout/vProcess5"/>
    <dgm:cxn modelId="{6AF036A7-FF2B-4EA2-B421-5100E9C2D396}" type="presParOf" srcId="{72106814-0C5E-4E78-B6C6-A0C80959B232}" destId="{6E86C13C-59A1-40B9-8A6C-1F02234A3D1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CBF6E-98CF-4C7B-8AC4-D458D4BE0ABA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Aws is used for provider</a:t>
          </a:r>
        </a:p>
      </dsp:txBody>
      <dsp:txXfrm>
        <a:off x="22940" y="22940"/>
        <a:ext cx="7160195" cy="737360"/>
      </dsp:txXfrm>
    </dsp:sp>
    <dsp:sp modelId="{2495B711-F8B8-43BE-9625-25EAF45CA418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Specific region is needed (eu-central-1)</a:t>
          </a:r>
        </a:p>
      </dsp:txBody>
      <dsp:txXfrm>
        <a:off x="627587" y="914964"/>
        <a:ext cx="6937378" cy="737360"/>
      </dsp:txXfrm>
    </dsp:sp>
    <dsp:sp modelId="{9F226A94-A2F2-45E2-BD19-E72B0081EEA1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Three availability zones with 3 private and 3 public subnets</a:t>
          </a:r>
        </a:p>
      </dsp:txBody>
      <dsp:txXfrm>
        <a:off x="1232233" y="1806988"/>
        <a:ext cx="6937378" cy="737360"/>
      </dsp:txXfrm>
    </dsp:sp>
    <dsp:sp modelId="{A946F2C7-5137-40D9-AE2D-F074C68583FD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create EC2 instance </a:t>
          </a:r>
          <a:r>
            <a:rPr lang="en-US" sz="2000" kern="1200" dirty="0" err="1"/>
            <a:t>awc_instance</a:t>
          </a:r>
          <a:r>
            <a:rPr lang="en-US" sz="2000" kern="1200" dirty="0"/>
            <a:t>  with instance type t2.micro</a:t>
          </a:r>
        </a:p>
      </dsp:txBody>
      <dsp:txXfrm>
        <a:off x="1836880" y="2699012"/>
        <a:ext cx="6937378" cy="737360"/>
      </dsp:txXfrm>
    </dsp:sp>
    <dsp:sp modelId="{15B4335C-5320-40E9-B604-4F8460BAF025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tag  gives the instance name</a:t>
          </a:r>
        </a:p>
      </dsp:txBody>
      <dsp:txXfrm>
        <a:off x="2441527" y="3591037"/>
        <a:ext cx="6937378" cy="737360"/>
      </dsp:txXfrm>
    </dsp:sp>
    <dsp:sp modelId="{1D3BC4B0-6497-4134-B9E2-6FDD7E470309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C080ED92-77F6-42EB-94C2-C384152CDE4C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CE64F137-8A13-4D19-BA76-C68A81F61E08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2300" kern="1200"/>
        </a:p>
      </dsp:txBody>
      <dsp:txXfrm>
        <a:off x="8911748" y="2343195"/>
        <a:ext cx="280008" cy="383102"/>
      </dsp:txXfrm>
    </dsp:sp>
    <dsp:sp modelId="{8AB34297-0317-4397-B70A-3FAD1956363E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A16D9B-D0A3-1649-4FC2-78CA6A31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3323A5B-7837-1ACA-3DBA-8CA2EF18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A9D6DC8-9F3E-09A7-87C7-E861FDD5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D016B14-EA79-7510-5A24-4EC8C8D8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34A1AC5-2780-4151-84AA-CAFA148C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5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B92C28-814F-6544-8754-227A049C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0194166-AE06-DC8A-47BF-20388635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4DFA33C-4693-9719-4685-911E1FD2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3F14C2F-9ECF-1F9D-5F76-C4E8AB5A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6DBBF96-0F2E-B1E8-3A89-BAFAB546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40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684AAB14-14FE-0FDA-A46D-FA1226720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4797254-FC14-67FF-E35D-7D7C4CC9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F91A14E-3740-E489-679D-95CCD9E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5C8503-74A0-1AF2-2E7E-4E83FC17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EAFECED-B70B-6437-739C-08D66314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723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72554A-BB6D-84EE-1825-6AED219D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8C43E96-3255-2F55-B141-2B7DB6B5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9FE1F13-E050-F5CB-1D84-1728627F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4324D82-8298-CB0E-4119-76CDFC6B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3E45305-9194-B66B-F8C2-CE9BE622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02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1153DF-9DD0-8572-3A66-07A0189A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6655A40-B9F6-9671-5DC5-015BD478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3677C54-860B-04F4-9CD7-8AA89485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E80E11C-BB02-FDD1-6633-7A79B3C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FEF14D-2B1D-AA11-4C8B-BB3307DA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014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89FA4E-D1C8-D834-5F02-F773B775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9C15F5-86D9-5A22-4CD5-C68FB4436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E409701-5BC7-64E4-B2E2-9BC30279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0912A90-00B0-694F-E9E2-54EEDD43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6848D6F-DADE-A786-D217-0EEA7031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99C1926-136B-791C-8444-1982C99F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4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D30978-A072-A589-0A63-E812673E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6C91F7C-DE01-D771-F14A-D788770C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9B2A38E-C326-9775-8C68-8ABEDA636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138342E-DE6D-36E6-E649-5B8CCEC0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D99519FE-A927-D0BC-EA94-DD12A2F0D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7A29946-EF88-B91A-328D-5C7C02C8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9CC551D4-0BCE-C12F-8F25-4FD57E7C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12CA2E44-C76D-4BB1-1BEA-7B9AC2FD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71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0E5389-CF12-82BD-7CA8-2906AD8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1DB2553-86A6-B1AF-E1E3-9EEFE096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7B656E7-61C3-D40E-2EBB-DAF7BD1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BB78D33-2241-F1EC-DBD3-B03EE00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45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E86B6EF-FF24-7E5D-4617-B93112C2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C86F79B-4AE6-0639-38A0-BFB1DFB3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8021286-AF5C-D84F-9AD6-6357CC21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2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2E7E45-B814-9F77-991C-E8BFC192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24FFD1-2B71-6DFF-F660-FC03DBF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952D371-F32C-9D56-C279-A87E49A9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E2A6372-F87C-4DA0-513E-1633769F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F4E84FE-DCC6-3BD4-2F87-7B6C242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F9B0BE5-8D1F-A790-0B16-B53F2173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19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E75DE6-D64F-5991-988B-42569709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7091EC6D-6D12-A14C-A216-A7DD9C87B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D50E70B-0787-549C-F428-284DAC69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BAB6C8F-157A-6045-6A39-99C54708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5C8FC8E-AAF7-049E-3529-0AB16DC1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C0F2A38-98A6-77BE-1802-C8B5647D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30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A9508231-8379-76AC-92EA-A760F30D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DB7C401-D743-E1CF-F9D5-5F348454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7FCA3CB-7591-FBBB-F6B8-76F22843D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C0F2-2B4F-42B4-AC5B-BC48D6DD7FE2}" type="datetimeFigureOut">
              <a:rPr lang="bg-BG" smtClean="0"/>
              <a:t>2.1.2023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D1FD52D-B076-AEBE-A472-C99F5E61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0C7252A-22AC-A9A4-3073-A691CD4AE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1DE6-2109-4F2B-99B8-78EC0D8C9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ordanka911/TerraformVp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6C5282-ED43-9CB9-F0B5-CD068048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VPC with Terraform</a:t>
            </a:r>
            <a:br>
              <a:rPr lang="bg-BG" sz="34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sz="3400">
              <a:solidFill>
                <a:schemeClr val="tx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9748D3F-4ACF-D4E4-8BA3-009EB1D2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Yordanka Dimanova Jekova</a:t>
            </a:r>
            <a:endParaRPr lang="bg-BG" sz="2000">
              <a:solidFill>
                <a:schemeClr val="tx2"/>
              </a:solidFill>
            </a:endParaRP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A5FFF7AF-4791-8A63-E335-A15C3F2C5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DCC8C52-FF1F-C2A5-EEA5-28461C6782A3}"/>
              </a:ext>
            </a:extLst>
          </p:cNvPr>
          <p:cNvSpPr txBox="1"/>
          <p:nvPr/>
        </p:nvSpPr>
        <p:spPr>
          <a:xfrm>
            <a:off x="1080655" y="5772414"/>
            <a:ext cx="1077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>
                <a:hlinkClick r:id="rId4"/>
              </a:rPr>
              <a:t>                                   iordanka911/</a:t>
            </a:r>
            <a:r>
              <a:rPr lang="en-US" spc="300" dirty="0" err="1">
                <a:hlinkClick r:id="rId4"/>
              </a:rPr>
              <a:t>TerraformVpc</a:t>
            </a:r>
            <a:r>
              <a:rPr lang="en-US" spc="300" dirty="0">
                <a:hlinkClick r:id="rId4"/>
              </a:rPr>
              <a:t> (github.com)</a:t>
            </a:r>
            <a:endParaRPr lang="bg-BG" spc="300" dirty="0"/>
          </a:p>
        </p:txBody>
      </p:sp>
    </p:spTree>
    <p:extLst>
      <p:ext uri="{BB962C8B-B14F-4D97-AF65-F5344CB8AC3E}">
        <p14:creationId xmlns:p14="http://schemas.microsoft.com/office/powerpoint/2010/main" val="353838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2C239E-666F-725E-CBF5-F8FFCF92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Prerequisites</a:t>
            </a:r>
            <a:br>
              <a:rPr lang="en-US" sz="4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45B5E8B-5BBC-3E09-5450-631DC5515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Terraform CLI installed</a:t>
            </a:r>
          </a:p>
          <a:p>
            <a:pPr marL="342900" marR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AWS CLI(command line interface) installed</a:t>
            </a:r>
          </a:p>
          <a:p>
            <a:pPr marL="342900" marR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AWS account and IAM </a:t>
            </a:r>
            <a:r>
              <a:rPr lang="en-US" dirty="0"/>
              <a:t>with</a:t>
            </a:r>
            <a:r>
              <a:rPr lang="en-US" dirty="0">
                <a:effectLst/>
              </a:rPr>
              <a:t> credentials</a:t>
            </a:r>
          </a:p>
          <a:p>
            <a:pPr marL="228600" marR="0" algn="l"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23EBA1B-5252-5D65-B103-449D5991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481219"/>
            <a:ext cx="7746709" cy="38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81DF56-CDDD-64FD-077C-6ED36C276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C124DB-A9FA-3EDF-6B0A-EB488B7F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bg-BG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VPC Configuration</a:t>
            </a:r>
            <a:br>
              <a:rPr lang="bg-BG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sz="28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D142B5BC-7C4E-D508-9394-81721C0CB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405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535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82</Words>
  <Application>Microsoft Office PowerPoint</Application>
  <PresentationFormat>Широк екран</PresentationFormat>
  <Paragraphs>13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на Office</vt:lpstr>
      <vt:lpstr>AWS VPC with Terraform </vt:lpstr>
      <vt:lpstr>Prerequisites </vt:lpstr>
      <vt:lpstr>Презентация на PowerPoint</vt:lpstr>
      <vt:lpstr>  VPC Configuration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VPC with Terraform</dc:title>
  <dc:creator>Iordanka</dc:creator>
  <cp:lastModifiedBy>Iordanka</cp:lastModifiedBy>
  <cp:revision>4</cp:revision>
  <dcterms:created xsi:type="dcterms:W3CDTF">2023-01-01T08:47:18Z</dcterms:created>
  <dcterms:modified xsi:type="dcterms:W3CDTF">2023-01-03T09:17:20Z</dcterms:modified>
</cp:coreProperties>
</file>