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1" r:id="rId3"/>
    <p:sldId id="267" r:id="rId4"/>
    <p:sldId id="273" r:id="rId5"/>
    <p:sldId id="261" r:id="rId6"/>
    <p:sldId id="262" r:id="rId7"/>
    <p:sldId id="263" r:id="rId8"/>
    <p:sldId id="264" r:id="rId9"/>
    <p:sldId id="287" r:id="rId10"/>
    <p:sldId id="282" r:id="rId11"/>
    <p:sldId id="266" r:id="rId12"/>
    <p:sldId id="289" r:id="rId13"/>
    <p:sldId id="268" r:id="rId14"/>
    <p:sldId id="275" r:id="rId15"/>
    <p:sldId id="283" r:id="rId16"/>
    <p:sldId id="284" r:id="rId17"/>
    <p:sldId id="285" r:id="rId18"/>
    <p:sldId id="277" r:id="rId19"/>
    <p:sldId id="269" r:id="rId20"/>
    <p:sldId id="288" r:id="rId21"/>
    <p:sldId id="280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4" autoAdjust="0"/>
    <p:restoredTop sz="94718" autoAdjust="0"/>
  </p:normalViewPr>
  <p:slideViewPr>
    <p:cSldViewPr snapToGrid="0">
      <p:cViewPr varScale="1">
        <p:scale>
          <a:sx n="87" d="100"/>
          <a:sy n="87" d="100"/>
        </p:scale>
        <p:origin x="283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FB5B-6A0B-4AB9-B6EF-7F792487C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A5631-6F41-4709-A607-C64FDA1E7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88F61-B64B-47B1-93BF-6C7AE0F9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285C-F949-400A-AD09-E3EE6207D53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ADFA0-7056-412B-BBEB-A0F8EC44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907E4-A490-43A6-A37D-3C9FB342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434E-03C9-402D-99AD-3C8DA59F5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44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33DD-B497-47EB-B64B-E80FA788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78813-2AF2-4719-A46C-5542E401E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78070-C3BD-4886-93F0-3D91A933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285C-F949-400A-AD09-E3EE6207D53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974C8-9DA1-4E13-93AE-81971EED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B62B4-1C80-40E5-99C3-C84B8707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434E-03C9-402D-99AD-3C8DA59F5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03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CF12E4-CA59-42B1-9F99-9892B39F8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55541-2C25-4BED-A432-512EEB425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E8112-E3A9-445C-B43C-4566735A6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285C-F949-400A-AD09-E3EE6207D53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542D4-D21B-4B7A-97EE-26798950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47BCC-702A-42E3-BA0A-CAF887E0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434E-03C9-402D-99AD-3C8DA59F5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12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EE81-2B63-44B9-B8E7-6FFBFDCB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8419-3BED-485A-A12F-5922D71E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6D0A6-5DB5-4ADD-8C40-CC431032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285C-F949-400A-AD09-E3EE6207D53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A97DF-037F-4AC9-BBC0-6D6A3218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BE58E-1550-4755-A29C-EDCF7D10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434E-03C9-402D-99AD-3C8DA59F5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5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BDF2-7ADD-41EB-85B0-55849D03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1CC0A-321A-4C5B-BB5B-F3CD00DE3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31CB0-C091-41DC-B8DB-3510BE5B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285C-F949-400A-AD09-E3EE6207D53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4C292-4421-4EED-9325-9DF90F32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AAFEB-CA75-4292-AB52-FDDA7CE0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434E-03C9-402D-99AD-3C8DA59F5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08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B1E4-8383-4F4E-847F-22C1E103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C5272-FFBF-4AEE-A1C7-C1F1E124F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4041F-CA59-42CD-8FBE-676898D93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C3DFE-68B8-4619-A740-EFC4F5C5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285C-F949-400A-AD09-E3EE6207D53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ADCB9-63B8-4DD6-A08A-66361C65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8AE99-74DC-43F7-9DBB-E30C7B92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434E-03C9-402D-99AD-3C8DA59F5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23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E5CD-FF72-4405-9B4E-6DBB4541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D5037-3B2B-4D3C-92E3-DDE9F9058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D4B40-333C-4B90-BD39-08FF8D88D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2B0E5-38E0-4C02-8D6D-F2E317CD8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597EE-AACD-4B49-8131-21E3F0A91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21DC44-7033-405F-8558-64B957BD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285C-F949-400A-AD09-E3EE6207D53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9ACCA2-2E20-4E65-A479-ED69C9AB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5028C5-9CA4-4644-A927-217A8F7D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434E-03C9-402D-99AD-3C8DA59F5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43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DFB74-3BD3-4D0C-AAE6-8E40A9CA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F724D-F084-419A-9ED5-2178ABB1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285C-F949-400A-AD09-E3EE6207D53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3FEEF-603A-4B2F-BD7E-A9A070F7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ADDA8-7B34-480D-80D0-07248567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434E-03C9-402D-99AD-3C8DA59F5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9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C1FB0C-4109-401A-A0F8-76F97726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285C-F949-400A-AD09-E3EE6207D53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A1826-0648-4A48-BE5D-E00021C4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1BB45-65C6-4709-916D-BF242709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434E-03C9-402D-99AD-3C8DA59F5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13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1EC2-A57D-49BD-BBC9-948E6794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2902C-C476-4EB9-A7E9-AAC95D63E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633F3-7901-4FE5-90C9-4B887829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5711E-2FD2-4998-ABF4-C08FDBC4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285C-F949-400A-AD09-E3EE6207D53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8819A-50B8-4E5C-AA22-4BB7FC52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E53C9-E7C3-4DC0-85B9-C78A93EA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434E-03C9-402D-99AD-3C8DA59F5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5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D8B2-8849-403E-8BDF-FA1D7491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3A079-800E-4C9C-8181-93F4F98E0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B593F-587F-4A49-A418-E212E252C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8F540-7295-42F3-9A59-668677D3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285C-F949-400A-AD09-E3EE6207D53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6F1E6-4D2D-4999-A6D3-4780BCBD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AAA85-2944-4B8B-BB07-18FE256E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434E-03C9-402D-99AD-3C8DA59F5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71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F84FD-9168-449D-BD78-3916F1D32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905CC-1BC8-487B-B2CF-516D4FA47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D7771-D0F4-4C81-A171-A0ECB5319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8285C-F949-400A-AD09-E3EE6207D53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47FE-0F2D-427B-97B4-36CC09E51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FECF2-F200-428F-9803-8A8565E05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B434E-03C9-402D-99AD-3C8DA59F5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3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7B8AA4-9CB2-4F7C-B2E7-1EC342A16821}"/>
              </a:ext>
            </a:extLst>
          </p:cNvPr>
          <p:cNvSpPr txBox="1"/>
          <p:nvPr/>
        </p:nvSpPr>
        <p:spPr>
          <a:xfrm>
            <a:off x="1920241" y="2105561"/>
            <a:ext cx="835151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The team</a:t>
            </a:r>
          </a:p>
        </p:txBody>
      </p:sp>
    </p:spTree>
    <p:extLst>
      <p:ext uri="{BB962C8B-B14F-4D97-AF65-F5344CB8AC3E}">
        <p14:creationId xmlns:p14="http://schemas.microsoft.com/office/powerpoint/2010/main" val="592779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3FA4BE-6B09-4304-9077-E7D3A95328A6}"/>
              </a:ext>
            </a:extLst>
          </p:cNvPr>
          <p:cNvSpPr txBox="1"/>
          <p:nvPr/>
        </p:nvSpPr>
        <p:spPr>
          <a:xfrm>
            <a:off x="2428168" y="2105561"/>
            <a:ext cx="733566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629108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8D81-E4A5-4A7E-B3AD-0A93C8F6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389" y="2639939"/>
            <a:ext cx="12370777" cy="1325563"/>
          </a:xfrm>
        </p:spPr>
        <p:txBody>
          <a:bodyPr/>
          <a:lstStyle/>
          <a:p>
            <a:pPr algn="ctr"/>
            <a:r>
              <a:rPr lang="en-US" dirty="0"/>
              <a:t>NEW APP AVAILABLE IN YOUR SCHOOL THIS YEAR</a:t>
            </a:r>
          </a:p>
        </p:txBody>
      </p:sp>
    </p:spTree>
    <p:extLst>
      <p:ext uri="{BB962C8B-B14F-4D97-AF65-F5344CB8AC3E}">
        <p14:creationId xmlns:p14="http://schemas.microsoft.com/office/powerpoint/2010/main" val="211991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870CA6-69CB-42FD-91E2-DC3D63CD5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2" y="852487"/>
            <a:ext cx="51339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04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530D4F-1ADF-4BD9-B826-DB6E6935C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7233"/>
            <a:ext cx="12192000" cy="452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98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3FA4BE-6B09-4304-9077-E7D3A95328A6}"/>
              </a:ext>
            </a:extLst>
          </p:cNvPr>
          <p:cNvSpPr txBox="1"/>
          <p:nvPr/>
        </p:nvSpPr>
        <p:spPr>
          <a:xfrm>
            <a:off x="1920241" y="2105561"/>
            <a:ext cx="806496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The code</a:t>
            </a:r>
          </a:p>
        </p:txBody>
      </p:sp>
    </p:spTree>
    <p:extLst>
      <p:ext uri="{BB962C8B-B14F-4D97-AF65-F5344CB8AC3E}">
        <p14:creationId xmlns:p14="http://schemas.microsoft.com/office/powerpoint/2010/main" val="4055161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F6544E-42BA-4FF9-BB30-9466538E7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97" y="1033462"/>
            <a:ext cx="3381375" cy="4791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71CEF5-8013-4AA9-9511-9166CD95C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705" y="852487"/>
            <a:ext cx="51339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57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69B9A6-229E-47C6-BAEE-572F295C0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1" y="422868"/>
            <a:ext cx="2762250" cy="26955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2C461B-4FD5-4F5B-A6F1-EDD5F3A5E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162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7706E6-FA29-47B7-91FA-C0F06A6C6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6299"/>
            <a:ext cx="12192000" cy="39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73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8176E3-0E77-405E-B05F-CC0641D40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85" y="370742"/>
            <a:ext cx="8229600" cy="3181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D66EDA-A0DD-4C06-A541-621006E0C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385" y="3552092"/>
            <a:ext cx="53530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29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3FA4BE-6B09-4304-9077-E7D3A95328A6}"/>
              </a:ext>
            </a:extLst>
          </p:cNvPr>
          <p:cNvSpPr txBox="1"/>
          <p:nvPr/>
        </p:nvSpPr>
        <p:spPr>
          <a:xfrm>
            <a:off x="3374742" y="2105561"/>
            <a:ext cx="544251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767937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39D4-06E7-44C4-800F-997B3365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wise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BAA87-F1A2-40E5-B6CE-68C5D0E34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: Public schools (Government), Private schools (Parents)</a:t>
            </a:r>
          </a:p>
          <a:p>
            <a:r>
              <a:rPr lang="en-US" dirty="0"/>
              <a:t>Beneficiary : Teachers and parents</a:t>
            </a:r>
          </a:p>
          <a:p>
            <a:r>
              <a:rPr lang="en-US" dirty="0"/>
              <a:t>Service format : year subscription</a:t>
            </a:r>
          </a:p>
          <a:p>
            <a:r>
              <a:rPr lang="en-US" dirty="0"/>
              <a:t>Languages : English</a:t>
            </a:r>
          </a:p>
        </p:txBody>
      </p:sp>
    </p:spTree>
    <p:extLst>
      <p:ext uri="{BB962C8B-B14F-4D97-AF65-F5344CB8AC3E}">
        <p14:creationId xmlns:p14="http://schemas.microsoft.com/office/powerpoint/2010/main" val="1037803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EA56EE-1B98-40C5-83DF-00CE16E17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2" y="2070625"/>
            <a:ext cx="12045095" cy="251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26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636F9-42D0-4779-A275-3832E50A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25B5B-09D7-4BDC-9D8A-E8E2ACE79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yearly subscription comes with x number of DIDs (international / local) depending on the number of teachers in that institution.</a:t>
            </a:r>
          </a:p>
          <a:p>
            <a:r>
              <a:rPr lang="en-US" dirty="0"/>
              <a:t>Parents just need an working phone/mobile.</a:t>
            </a:r>
          </a:p>
          <a:p>
            <a:r>
              <a:rPr lang="en-US" dirty="0"/>
              <a:t>The school / teachers need an internet connection and a device to use for the connection and storage.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48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1EEAF-7EB7-4AD4-B3DB-68109419F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F9A17-466D-46B3-9EDB-1639810EF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call when a pupil get +5 absences</a:t>
            </a:r>
          </a:p>
          <a:p>
            <a:r>
              <a:rPr lang="en-US" dirty="0"/>
              <a:t>Automatic message at the end of each week with the new grades</a:t>
            </a:r>
          </a:p>
          <a:p>
            <a:r>
              <a:rPr lang="en-US" dirty="0"/>
              <a:t>Call assistant for teacher</a:t>
            </a:r>
          </a:p>
          <a:p>
            <a:r>
              <a:rPr lang="en-US" dirty="0"/>
              <a:t>Other languages added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61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3FA4BE-6B09-4304-9077-E7D3A95328A6}"/>
              </a:ext>
            </a:extLst>
          </p:cNvPr>
          <p:cNvSpPr txBox="1"/>
          <p:nvPr/>
        </p:nvSpPr>
        <p:spPr>
          <a:xfrm>
            <a:off x="525532" y="2105561"/>
            <a:ext cx="1114093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Enjoy coding</a:t>
            </a:r>
          </a:p>
        </p:txBody>
      </p:sp>
    </p:spTree>
    <p:extLst>
      <p:ext uri="{BB962C8B-B14F-4D97-AF65-F5344CB8AC3E}">
        <p14:creationId xmlns:p14="http://schemas.microsoft.com/office/powerpoint/2010/main" val="2782711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2671094-0171-4EF1-A6A8-D79C800AB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98" y="342899"/>
            <a:ext cx="2905125" cy="4524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24675F-36D2-4C73-8BB9-07102C9BD76D}"/>
              </a:ext>
            </a:extLst>
          </p:cNvPr>
          <p:cNvSpPr txBox="1"/>
          <p:nvPr/>
        </p:nvSpPr>
        <p:spPr>
          <a:xfrm>
            <a:off x="343998" y="5298097"/>
            <a:ext cx="5445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 : https://github.com/iorege</a:t>
            </a:r>
          </a:p>
          <a:p>
            <a:r>
              <a:rPr lang="en-US" dirty="0"/>
              <a:t>LinkedIn : https://www.linkedin.com/in/cristian-filimon/</a:t>
            </a:r>
          </a:p>
          <a:p>
            <a:r>
              <a:rPr lang="en-US" dirty="0"/>
              <a:t>Mail : ctfilimon@gmail.com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E4239-84AD-4708-8ACB-00C9232DBFF3}"/>
              </a:ext>
            </a:extLst>
          </p:cNvPr>
          <p:cNvSpPr txBox="1"/>
          <p:nvPr/>
        </p:nvSpPr>
        <p:spPr>
          <a:xfrm>
            <a:off x="4506270" y="636573"/>
            <a:ext cx="317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“Can get refactored? Let’s do it”</a:t>
            </a:r>
          </a:p>
        </p:txBody>
      </p:sp>
    </p:spTree>
    <p:extLst>
      <p:ext uri="{BB962C8B-B14F-4D97-AF65-F5344CB8AC3E}">
        <p14:creationId xmlns:p14="http://schemas.microsoft.com/office/powerpoint/2010/main" val="1321667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3FA4BE-6B09-4304-9077-E7D3A95328A6}"/>
              </a:ext>
            </a:extLst>
          </p:cNvPr>
          <p:cNvSpPr txBox="1"/>
          <p:nvPr/>
        </p:nvSpPr>
        <p:spPr>
          <a:xfrm>
            <a:off x="2288707" y="2105561"/>
            <a:ext cx="761458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Scenario</a:t>
            </a:r>
          </a:p>
        </p:txBody>
      </p:sp>
    </p:spTree>
    <p:extLst>
      <p:ext uri="{BB962C8B-B14F-4D97-AF65-F5344CB8AC3E}">
        <p14:creationId xmlns:p14="http://schemas.microsoft.com/office/powerpoint/2010/main" val="4217645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5A120A-1F00-4098-9B5C-B79CE4939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537" y="914400"/>
            <a:ext cx="51149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50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FAD9956D-8C6F-45B4-A4CC-6683342FB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533"/>
            <a:ext cx="6366934" cy="63669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D4A889-79AC-4CF9-A41C-13942B357708}"/>
              </a:ext>
            </a:extLst>
          </p:cNvPr>
          <p:cNvSpPr txBox="1"/>
          <p:nvPr/>
        </p:nvSpPr>
        <p:spPr>
          <a:xfrm>
            <a:off x="6553200" y="199701"/>
            <a:ext cx="636693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Character Name : Kiddo</a:t>
            </a:r>
          </a:p>
          <a:p>
            <a:r>
              <a:rPr lang="en-US" sz="2400" dirty="0"/>
              <a:t>Class : Rogue</a:t>
            </a:r>
          </a:p>
          <a:p>
            <a:r>
              <a:rPr lang="en-US" sz="2400" dirty="0"/>
              <a:t>Race : Gnome (more like Troll)</a:t>
            </a:r>
          </a:p>
          <a:p>
            <a:r>
              <a:rPr lang="en-US" sz="2400" dirty="0"/>
              <a:t>Alignment : Chaotic Evil</a:t>
            </a:r>
          </a:p>
          <a:p>
            <a:r>
              <a:rPr lang="en-US" sz="2400" dirty="0"/>
              <a:t>Background : Charlatan</a:t>
            </a:r>
          </a:p>
          <a:p>
            <a:endParaRPr lang="en-US" sz="2400" dirty="0"/>
          </a:p>
          <a:p>
            <a:r>
              <a:rPr lang="en-US" sz="2400" dirty="0"/>
              <a:t>Strength : 10</a:t>
            </a:r>
          </a:p>
          <a:p>
            <a:r>
              <a:rPr lang="en-US" sz="2400" dirty="0"/>
              <a:t>Dexterity : 14</a:t>
            </a:r>
          </a:p>
          <a:p>
            <a:r>
              <a:rPr lang="en-US" sz="2400" dirty="0"/>
              <a:t>Constitution : 8</a:t>
            </a:r>
          </a:p>
          <a:p>
            <a:r>
              <a:rPr lang="en-US" sz="2400" dirty="0"/>
              <a:t>Intelligence : 16</a:t>
            </a:r>
          </a:p>
          <a:p>
            <a:r>
              <a:rPr lang="en-US" sz="2400" dirty="0"/>
              <a:t>Wisdom : 8</a:t>
            </a:r>
          </a:p>
          <a:p>
            <a:r>
              <a:rPr lang="en-US" sz="2400" dirty="0"/>
              <a:t>Charisma : 16</a:t>
            </a:r>
          </a:p>
          <a:p>
            <a:endParaRPr lang="en-US" sz="2400" dirty="0"/>
          </a:p>
          <a:p>
            <a:r>
              <a:rPr lang="en-US" sz="2400" dirty="0"/>
              <a:t>Skills : shadow scholar, hyper energy</a:t>
            </a:r>
          </a:p>
          <a:p>
            <a:r>
              <a:rPr lang="en-US" sz="2400" dirty="0"/>
              <a:t>Proficiency : Persuasion, Deception, Stealth, Athletics</a:t>
            </a:r>
          </a:p>
        </p:txBody>
      </p:sp>
    </p:spTree>
    <p:extLst>
      <p:ext uri="{BB962C8B-B14F-4D97-AF65-F5344CB8AC3E}">
        <p14:creationId xmlns:p14="http://schemas.microsoft.com/office/powerpoint/2010/main" val="155753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parent meme">
            <a:extLst>
              <a:ext uri="{FF2B5EF4-FFF2-40B4-BE49-F238E27FC236}">
                <a16:creationId xmlns:a16="http://schemas.microsoft.com/office/drawing/2014/main" id="{EAD9DF86-74C5-4E42-AD9C-4E60D7DDD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781" y="0"/>
            <a:ext cx="6835178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DB9D09-098B-4474-8872-7B3A2A65FD6A}"/>
              </a:ext>
            </a:extLst>
          </p:cNvPr>
          <p:cNvSpPr txBox="1"/>
          <p:nvPr/>
        </p:nvSpPr>
        <p:spPr>
          <a:xfrm>
            <a:off x="6488397" y="171084"/>
            <a:ext cx="63669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Character Name : Parent</a:t>
            </a:r>
          </a:p>
          <a:p>
            <a:r>
              <a:rPr lang="en-US" sz="2400" dirty="0"/>
              <a:t>Class : Fighter</a:t>
            </a:r>
          </a:p>
          <a:p>
            <a:r>
              <a:rPr lang="en-US" sz="2400" dirty="0"/>
              <a:t>Race : Human</a:t>
            </a:r>
          </a:p>
          <a:p>
            <a:r>
              <a:rPr lang="en-US" sz="2400" dirty="0"/>
              <a:t>Alignment : Chaotic Good</a:t>
            </a:r>
          </a:p>
          <a:p>
            <a:r>
              <a:rPr lang="en-US" sz="2400" dirty="0"/>
              <a:t>Background : Worker</a:t>
            </a:r>
          </a:p>
          <a:p>
            <a:endParaRPr lang="en-US" sz="2400" dirty="0"/>
          </a:p>
          <a:p>
            <a:r>
              <a:rPr lang="en-US" sz="2400" dirty="0"/>
              <a:t>Strength : 13</a:t>
            </a:r>
          </a:p>
          <a:p>
            <a:r>
              <a:rPr lang="en-US" sz="2400" dirty="0"/>
              <a:t>Dexterity : 10</a:t>
            </a:r>
          </a:p>
          <a:p>
            <a:r>
              <a:rPr lang="en-US" sz="2400" dirty="0"/>
              <a:t>Constitution : 12</a:t>
            </a:r>
          </a:p>
          <a:p>
            <a:r>
              <a:rPr lang="en-US" sz="2400" dirty="0"/>
              <a:t>Intelligence : 13</a:t>
            </a:r>
          </a:p>
          <a:p>
            <a:r>
              <a:rPr lang="en-US" sz="2400" dirty="0"/>
              <a:t>Wisdom : 13</a:t>
            </a:r>
          </a:p>
          <a:p>
            <a:r>
              <a:rPr lang="en-US" sz="2400" dirty="0"/>
              <a:t>Charisma : 10</a:t>
            </a:r>
          </a:p>
          <a:p>
            <a:endParaRPr lang="en-US" sz="2400" dirty="0"/>
          </a:p>
          <a:p>
            <a:r>
              <a:rPr lang="en-US" sz="2400" dirty="0"/>
              <a:t>Skills : workaholic, work-work-drink-fight</a:t>
            </a:r>
          </a:p>
          <a:p>
            <a:r>
              <a:rPr lang="en-US" sz="2400" dirty="0"/>
              <a:t>Proficiency : Survival, Medicine, Intimidation</a:t>
            </a:r>
          </a:p>
        </p:txBody>
      </p:sp>
    </p:spTree>
    <p:extLst>
      <p:ext uri="{BB962C8B-B14F-4D97-AF65-F5344CB8AC3E}">
        <p14:creationId xmlns:p14="http://schemas.microsoft.com/office/powerpoint/2010/main" val="830472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BD3604-8760-44BF-AF52-597FF1244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21" y="874487"/>
            <a:ext cx="6576662" cy="43300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94BA97-F6C8-4332-A1BD-A1A1B6B2F390}"/>
              </a:ext>
            </a:extLst>
          </p:cNvPr>
          <p:cNvSpPr txBox="1"/>
          <p:nvPr/>
        </p:nvSpPr>
        <p:spPr>
          <a:xfrm>
            <a:off x="7244862" y="428178"/>
            <a:ext cx="636693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Character Name : Teacher</a:t>
            </a:r>
          </a:p>
          <a:p>
            <a:r>
              <a:rPr lang="en-US" sz="2400" dirty="0"/>
              <a:t>Class : Wizard</a:t>
            </a:r>
          </a:p>
          <a:p>
            <a:r>
              <a:rPr lang="en-US" sz="2400" dirty="0"/>
              <a:t>Race : Elf</a:t>
            </a:r>
          </a:p>
          <a:p>
            <a:r>
              <a:rPr lang="en-US" sz="2400" dirty="0"/>
              <a:t>Alignment : Lawful good</a:t>
            </a:r>
          </a:p>
          <a:p>
            <a:r>
              <a:rPr lang="en-US" sz="2400" dirty="0"/>
              <a:t>Background : Cloistered scholar</a:t>
            </a:r>
          </a:p>
          <a:p>
            <a:endParaRPr lang="en-US" sz="2400" dirty="0"/>
          </a:p>
          <a:p>
            <a:r>
              <a:rPr lang="en-US" sz="2400" dirty="0"/>
              <a:t>Strength : 10</a:t>
            </a:r>
          </a:p>
          <a:p>
            <a:r>
              <a:rPr lang="en-US" sz="2400" dirty="0"/>
              <a:t>Dexterity : 12</a:t>
            </a:r>
          </a:p>
          <a:p>
            <a:r>
              <a:rPr lang="en-US" sz="2400" dirty="0"/>
              <a:t>Constitution : 10</a:t>
            </a:r>
          </a:p>
          <a:p>
            <a:r>
              <a:rPr lang="en-US" sz="2400" dirty="0"/>
              <a:t>Intelligence : 17</a:t>
            </a:r>
          </a:p>
          <a:p>
            <a:r>
              <a:rPr lang="en-US" sz="2400" dirty="0"/>
              <a:t>Wisdom : 17</a:t>
            </a:r>
          </a:p>
          <a:p>
            <a:r>
              <a:rPr lang="en-US" sz="2400" dirty="0"/>
              <a:t>Charisma : 12</a:t>
            </a:r>
          </a:p>
          <a:p>
            <a:endParaRPr lang="en-US" sz="2400" dirty="0"/>
          </a:p>
          <a:p>
            <a:r>
              <a:rPr lang="en-US" sz="2400" dirty="0"/>
              <a:t>Skills : degrees911, </a:t>
            </a:r>
            <a:r>
              <a:rPr lang="en-US" sz="2400" dirty="0" err="1"/>
              <a:t>rosterWhisperer</a:t>
            </a:r>
            <a:endParaRPr lang="en-US" sz="2400" dirty="0"/>
          </a:p>
          <a:p>
            <a:r>
              <a:rPr lang="en-US" sz="2400" dirty="0"/>
              <a:t>Proficiency : Insight, Animal Handling, Performance</a:t>
            </a:r>
          </a:p>
        </p:txBody>
      </p:sp>
    </p:spTree>
    <p:extLst>
      <p:ext uri="{BB962C8B-B14F-4D97-AF65-F5344CB8AC3E}">
        <p14:creationId xmlns:p14="http://schemas.microsoft.com/office/powerpoint/2010/main" val="319262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1560F-9DCC-4FE3-A191-9F5291D79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2478"/>
            <a:ext cx="10515600" cy="55511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11% of Americans don’t use the internet. Who are they?</a:t>
            </a:r>
          </a:p>
          <a:p>
            <a:pPr marL="0" indent="0">
              <a:buNone/>
            </a:pPr>
            <a:r>
              <a:rPr lang="en-US" dirty="0"/>
              <a:t>A third of non-internet users (34%) did not go online because they had no interest in doing so or did not think the internet was relevant to their lives. Another 32% of non-users said the internet was too difficult to use, including 8% of this group who said they were “too old to learn.” Cost was also a barrier for some adults who were offline – 19% cited the expense of internet service or owning a computer.</a:t>
            </a:r>
          </a:p>
          <a:p>
            <a:pPr marL="0" indent="0">
              <a:buNone/>
            </a:pPr>
            <a:r>
              <a:rPr lang="en-US" b="1" dirty="0"/>
              <a:t>4 billion people still don’t have internet access.</a:t>
            </a:r>
          </a:p>
          <a:p>
            <a:pPr marL="0" indent="0">
              <a:buNone/>
            </a:pPr>
            <a:r>
              <a:rPr lang="en-US" b="1" dirty="0"/>
              <a:t>Reasons :</a:t>
            </a:r>
          </a:p>
          <a:p>
            <a:pPr marL="0" indent="0">
              <a:buNone/>
            </a:pPr>
            <a:r>
              <a:rPr lang="en-US" b="1" dirty="0"/>
              <a:t>- Infrastructure</a:t>
            </a:r>
          </a:p>
          <a:p>
            <a:pPr marL="0" indent="0">
              <a:buNone/>
            </a:pPr>
            <a:r>
              <a:rPr lang="en-US" b="1" dirty="0"/>
              <a:t>- Affordability</a:t>
            </a:r>
          </a:p>
          <a:p>
            <a:pPr marL="0" indent="0">
              <a:buNone/>
            </a:pPr>
            <a:r>
              <a:rPr lang="en-US" b="1" dirty="0"/>
              <a:t>- Skills, awareness and cultural acceptance</a:t>
            </a:r>
          </a:p>
          <a:p>
            <a:pPr marL="0" indent="0">
              <a:buNone/>
            </a:pPr>
            <a:r>
              <a:rPr lang="en-US" dirty="0"/>
              <a:t>	 15% of adults globally are considered illiterate.</a:t>
            </a:r>
            <a:endParaRPr lang="en-US" b="1" dirty="0"/>
          </a:p>
          <a:p>
            <a:pPr>
              <a:buFontTx/>
              <a:buChar char="-"/>
            </a:pPr>
            <a:r>
              <a:rPr lang="en-US" b="1" dirty="0"/>
              <a:t>Local adoption and use</a:t>
            </a:r>
          </a:p>
          <a:p>
            <a:pPr marL="0" indent="0">
              <a:buNone/>
            </a:pPr>
            <a:r>
              <a:rPr lang="en-US" dirty="0"/>
              <a:t>© 2018 World Economic Forum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4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441</Words>
  <Application>Microsoft Office PowerPoint</Application>
  <PresentationFormat>Widescreen</PresentationFormat>
  <Paragraphs>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APP AVAILABLE IN YOUR SCHOOL THIS YEAR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Business wise</vt:lpstr>
      <vt:lpstr>Infrastructure+</vt:lpstr>
      <vt:lpstr>Possible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degrees911</dc:title>
  <dc:creator>io.rege</dc:creator>
  <cp:lastModifiedBy>io.rege</cp:lastModifiedBy>
  <cp:revision>59</cp:revision>
  <dcterms:created xsi:type="dcterms:W3CDTF">2018-10-14T05:14:44Z</dcterms:created>
  <dcterms:modified xsi:type="dcterms:W3CDTF">2018-10-14T14:06:11Z</dcterms:modified>
</cp:coreProperties>
</file>