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resentation.xml" ContentType="application/vnd.openxmlformats-officedocument.presentationml.presentation.main+xml"/>
  <Override PartName="/slide1.xml" ContentType="application/vnd.openxmlformats-officedocument.presentationml.slide+xml"/>
  <Override PartName="/slideLayout1.xml" ContentType="application/vnd.openxmlformats-officedocument.presentationml.slideLayout+xml"/>
  <Override PartName="/slideMaster1.xml" ContentType="application/vnd.openxmlformats-officedocument.presentationml.slideMaster+xml"/>
  <Override PartName="/theme1.xml" ContentType="application/vnd.openxmlformats-officedocument.theme+xml"/>
</Types>
</file>

<file path=_rels\.rels><?xml version="1.0" encoding="UTF-8" standalone="yes"?>
<Relationships xmlns="http://schemas.openxmlformats.org/package/2006/relationships">
  <Relationship Id="rId1" Type="http://purl.oclc.org/ooxml/officeDocument/relationships/officeDocument" Target="presentation.xml"/>
</Relationships>

</file>

<file path=_rels\presentation.xml.rels><?xml version="1.0" encoding="UTF-8" standalone="yes"?>
<Relationships xmlns="http://schemas.openxmlformats.org/package/2006/relationships">
  <Relationship Id="rId1" Type="http://purl.oclc.org/ooxml/officeDocument/relationships/slideMaster" Target="slideMaster1.xml"/>
  <Relationship Id="rId2" Type="http://purl.oclc.org/ooxml/officeDocument/relationships/slide" Target="slide1.xml"/>
</Relationships>

</file>

<file path=_rels\slide1.xml.rels><?xml version="1.0" encoding="UTF-8" standalone="yes"?>
<Relationships xmlns="http://schemas.openxmlformats.org/package/2006/relationships">
<Relationship Id="rId1" Type="http://purl.oclc.org/ooxml/officeDocument/relationships/slideLayout" Target="slideLayout1.xml"/>
</Relationships>
</file>

<file path=_rels\slideLayout1.xml.rels><?xml version="1.0" encoding="UTF-8" standalone="yes"?>
<Relationships xmlns="http://schemas.openxmlformats.org/package/2006/relationships">
  <Relationship Id="rId1" Type="http://purl.oclc.org/ooxml/officeDocument/relationships/slideMaster" Target="slideMaster1.xml"/>
</Relationships>

</file>

<file path=_rels\slideMaster1.xml.rels><?xml version="1.0" encoding="UTF-8" standalone="yes"?>
<Relationships xmlns="http://schemas.openxmlformats.org/package/2006/relationships">
  <Relationship Id="rId1" Type="http://purl.oclc.org/ooxml/officeDocument/relationships/slideLayout" Target="slideLayout1.xml"/>
  <Relationship Id="rId12" Type="http://purl.oclc.org/ooxml/officeDocument/relationships/theme" Target="theme1.xml"/>
</Relationships>

</file>

<file path=presentation.xml><?xml version="1.0" encoding="utf-8"?>
<p:presentation xmlns:p="http://purl.oclc.org/ooxml/presentationml/main" xmlns:r="http://purl.oclc.org/ooxml/officeDocument/relationships" conformance="strict">
  <p:sldMasterIdLst>
    <p:sldMasterId r:id="rId1"/>
  </p:sldMasterIdLst>
  <p:sldIdLst>
    <p:sldId id="256" r:id="rId2"/>
  </p:sldIdLst>
  <p:sldSz cx="12192000" cy="6858000"/>
  <p:notesSz cx="6858000" cy="9144000"/>
</p:presentation>
</file>

<file path=slide1.xml><?xml version="1.0" encoding="utf-8"?>
<p:sld xmlns:p="http://purl.oclc.org/ooxml/presentationml/main" xmlns:a="http://purl.oclc.org/ooxml/drawingml/main">
  <p:cSld>
    <p:spTree>
      <p:nvGrpSpPr>
        <p:cNvPr id="1" name=""/>
        <p:cNvGrpSpPr/>
        <p:nvPr/>
      </p:nvGrpSpPr>
      <p:grpSpPr/>
      <p:sp>
        <p:nvSpPr>
          <p:cNvPr id="2" name="タイトル 1"/>
          <p:cNvSpPr/>
          <p:nvPr>
            <p:ph type="ctrTitle"/>
          </p:nvPr>
        </p:nvSpPr>
        <p:spPr/>
        <p:txBody>
          <a:bodyPr/>
          <a:p>
            <a:r>
              <a:t>Hello World!</a:t>
            </a:r>
          </a:p>
        </p:txBody>
      </p:sp>
    </p:spTree>
  </p:cSld>
</p:sld>
</file>

<file path=slideLayout1.xml><?xml version="1.0" encoding="utf-8"?>
<p:sldLayout xmlns:p="http://purl.oclc.org/ooxml/presentationml/main" xmlns:a="http://purl.oclc.org/ooxml/drawingml/main" type="title" preserve="1">
  <p:cSld name="タイトル スライド">
    <p:spTree>
      <p:nvGrpSpPr>
        <p:cNvPr id="1" name=""/>
        <p:cNvGrpSpPr/>
        <p:nvPr/>
      </p:nvGrpSpPr>
      <p:grpSpPr/>
      <p:sp>
        <p:nvSpPr>
          <p:cNvPr id="2" name="タイトル 1"/>
          <p:cNvSpPr/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00FF"/>
                </a:solidFill>
              </a:defRPr>
            </a:lvl1pPr>
          </a:lstStyle>
          <a:p>
            <a:r>
              <a:t>マスター タイトルの書式設定</a:t>
            </a:r>
          </a:p>
        </p:txBody>
      </p:sp>
    </p:spTree>
  </p:cSld>
</p:sldLayout>
</file>

<file path=slideMaster1.xml><?xml version="1.0" encoding="utf-8"?>
<p:sldMaster xmlns:p="http://purl.oclc.org/ooxml/presentationml/main" xmlns:a="http://purl.oclc.org/ooxml/drawingml/main" xmlns:r="http://purl.oclc.org/ooxml/officeDocument/relationships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</p:sldMaster>
</file>

<file path=theme1.xml><?xml version="1.0" encoding="utf-8"?>
<a:theme xmlns:a="http://purl.oclc.org/ooxml/drawingml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</a:majorFont>
      <a:minorFont>
        <a:latin typeface="游ゴシック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</a:theme>
</file>