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5" r:id="rId3"/>
    <p:sldId id="262" r:id="rId4"/>
    <p:sldId id="259" r:id="rId5"/>
    <p:sldId id="263" r:id="rId6"/>
    <p:sldId id="264" r:id="rId7"/>
    <p:sldId id="260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917E-151A-4092-A50F-8BA50DC074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AF2E-A669-4B81-BCC9-9AEEF02A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7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5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8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5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4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0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5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5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6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1575-D93B-4E7C-B67F-16EFC0982D6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F8A0-4EE7-4962-9C95-F485C9E03D3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683" y="229744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UT620</a:t>
            </a:r>
            <a:r>
              <a:rPr lang="zh-CN" altLang="en-US" b="1" dirty="0"/>
              <a:t>信号转换器设置方法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77508" y="3899140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售后部：王朝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05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69743" y="2743200"/>
            <a:ext cx="446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设置</a:t>
            </a:r>
            <a:r>
              <a:rPr lang="zh-CN" altLang="en-US" sz="4800" b="1" dirty="0" smtClean="0"/>
              <a:t>方法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588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9" y="864293"/>
            <a:ext cx="1009524" cy="11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80" y="864293"/>
            <a:ext cx="8382040" cy="428226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5191" y="1450007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文件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86293" y="1450007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工具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99410" y="1450007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系统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09517" y="1450007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退出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048452" y="2344278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新建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048452" y="2747784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删除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048452" y="3151290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编辑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8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85" y="959179"/>
            <a:ext cx="9266766" cy="473425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685032" y="1605282"/>
            <a:ext cx="636802" cy="232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搜索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55" y="405890"/>
            <a:ext cx="8523168" cy="587424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722859" y="3994799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刷新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3334" y="5674074"/>
            <a:ext cx="447020" cy="22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设置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0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85" y="2449915"/>
            <a:ext cx="3514286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2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9" y="561557"/>
            <a:ext cx="10785853" cy="548556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701620" y="4693539"/>
            <a:ext cx="1119881" cy="232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rgbClr val="FF0000"/>
                </a:solidFill>
              </a:rPr>
              <a:t>连接端口号码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701401" y="3966045"/>
            <a:ext cx="1119881" cy="232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rgbClr val="FF0000"/>
                </a:solidFill>
              </a:rPr>
              <a:t>操作模式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82" y="1419233"/>
            <a:ext cx="6153023" cy="36099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38" y="1466679"/>
            <a:ext cx="800000" cy="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05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07" y="611127"/>
            <a:ext cx="69342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71" y="379921"/>
            <a:ext cx="7290848" cy="59641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26415" y="1966823"/>
            <a:ext cx="2734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、采集器名称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、通道个数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、通讯地址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、通讯协议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、通讯设置“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域名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、端口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24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74" y="1649220"/>
            <a:ext cx="5390476" cy="3628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93544" y="1190446"/>
            <a:ext cx="494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温湿度软件内的“显示报告”提示连接成功。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08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36830" y="2596551"/>
            <a:ext cx="502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组织架构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67845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2054" y="2769079"/>
            <a:ext cx="3838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结束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255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38" y="487707"/>
            <a:ext cx="4252823" cy="57361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8943" y="2760453"/>
            <a:ext cx="12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管理主机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49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22" y="418381"/>
            <a:ext cx="7735019" cy="58012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01200" y="2949681"/>
            <a:ext cx="22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信号转换器</a:t>
            </a:r>
            <a:r>
              <a:rPr lang="en-US" altLang="zh-CN" dirty="0" smtClean="0"/>
              <a:t>UT620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62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17" y="1126332"/>
            <a:ext cx="6791786" cy="4512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97682" y="2708694"/>
            <a:ext cx="96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路由器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8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18" y="1621766"/>
            <a:ext cx="8101881" cy="46084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9" y="785004"/>
            <a:ext cx="3597712" cy="22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1" y="1086928"/>
            <a:ext cx="4546123" cy="34095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61" y="1086928"/>
            <a:ext cx="4592548" cy="34051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40612" y="4856671"/>
            <a:ext cx="395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、指示灯数量为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(PWR</a:t>
            </a:r>
            <a:r>
              <a:rPr lang="zh-CN" altLang="en-US" dirty="0" smtClean="0"/>
              <a:t>灯、</a:t>
            </a:r>
            <a:r>
              <a:rPr lang="en-US" altLang="zh-CN" dirty="0" smtClean="0"/>
              <a:t>RXD</a:t>
            </a:r>
            <a:r>
              <a:rPr lang="zh-CN" altLang="en-US" dirty="0" smtClean="0"/>
              <a:t>灯、</a:t>
            </a:r>
            <a:r>
              <a:rPr lang="en-US" altLang="zh-CN" dirty="0" smtClean="0"/>
              <a:t>TXD</a:t>
            </a:r>
            <a:r>
              <a:rPr lang="zh-CN" altLang="en-US" dirty="0" smtClean="0"/>
              <a:t>灯、</a:t>
            </a:r>
            <a:r>
              <a:rPr lang="en-US" altLang="zh-CN" dirty="0" smtClean="0"/>
              <a:t>NET</a:t>
            </a:r>
            <a:r>
              <a:rPr lang="zh-CN" altLang="en-US" dirty="0" smtClean="0"/>
              <a:t>灯）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、设备标识名称</a:t>
            </a:r>
            <a:r>
              <a:rPr lang="en-US" altLang="zh-CN" dirty="0" smtClean="0"/>
              <a:t>ut-620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、右侧为</a:t>
            </a:r>
            <a:r>
              <a:rPr lang="en-US" altLang="zh-CN" dirty="0" smtClean="0"/>
              <a:t>RS-232</a:t>
            </a:r>
            <a:r>
              <a:rPr lang="zh-CN" altLang="en-US" dirty="0" smtClean="0"/>
              <a:t>九针接口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、左侧为网线接口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82151" y="508958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TU-620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49706" y="569343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TU-2216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63109" y="4856671"/>
            <a:ext cx="395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、指示灯数量为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(PWR</a:t>
            </a:r>
            <a:r>
              <a:rPr lang="zh-CN" altLang="en-US" dirty="0" smtClean="0"/>
              <a:t>灯、</a:t>
            </a:r>
            <a:r>
              <a:rPr lang="en-US" altLang="zh-CN" dirty="0" smtClean="0"/>
              <a:t>RXD</a:t>
            </a:r>
            <a:r>
              <a:rPr lang="zh-CN" altLang="en-US" dirty="0" smtClean="0"/>
              <a:t>灯、</a:t>
            </a:r>
            <a:r>
              <a:rPr lang="en-US" altLang="zh-CN" dirty="0" smtClean="0"/>
              <a:t>TXD</a:t>
            </a:r>
            <a:r>
              <a:rPr lang="zh-CN" altLang="en-US" dirty="0" smtClean="0"/>
              <a:t>灯）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、设备标识名称</a:t>
            </a:r>
            <a:r>
              <a:rPr lang="en-US" altLang="zh-CN" dirty="0" smtClean="0"/>
              <a:t>ut-2216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、右侧为</a:t>
            </a:r>
            <a:r>
              <a:rPr lang="en-US" altLang="zh-CN" dirty="0" smtClean="0"/>
              <a:t>RS-485</a:t>
            </a:r>
            <a:r>
              <a:rPr lang="zh-CN" altLang="en-US" dirty="0" smtClean="0"/>
              <a:t>九针接口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、左侧为</a:t>
            </a:r>
            <a:r>
              <a:rPr lang="en-US" altLang="zh-CN" dirty="0" smtClean="0"/>
              <a:t>RS-232</a:t>
            </a:r>
            <a:r>
              <a:rPr lang="zh-CN" altLang="en-US" dirty="0" smtClean="0"/>
              <a:t>九针接口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265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64898" y="1431985"/>
            <a:ext cx="8548777" cy="4028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工作原理：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管理主机</a:t>
            </a:r>
            <a:r>
              <a:rPr lang="zh-CN" altLang="en-US" sz="3200" dirty="0" smtClean="0"/>
              <a:t>接收到库房记录仪的温湿度数据后通过管理</a:t>
            </a:r>
            <a:r>
              <a:rPr lang="zh-CN" altLang="en-US" sz="3200" dirty="0" smtClean="0"/>
              <a:t>主机的通讯</a:t>
            </a:r>
            <a:r>
              <a:rPr lang="zh-CN" altLang="en-US" sz="3200" dirty="0" smtClean="0"/>
              <a:t>接口把数据传输给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信号转换器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UT620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UT620</a:t>
            </a:r>
            <a:r>
              <a:rPr lang="zh-CN" altLang="en-US" sz="3200" dirty="0" smtClean="0"/>
              <a:t>再通过</a:t>
            </a:r>
            <a:r>
              <a:rPr lang="en-US" altLang="zh-CN" sz="3200" dirty="0" smtClean="0"/>
              <a:t>NET</a:t>
            </a:r>
            <a:r>
              <a:rPr lang="zh-CN" altLang="en-US" sz="3200" dirty="0" smtClean="0"/>
              <a:t>网口将数据通过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路由器</a:t>
            </a:r>
            <a:r>
              <a:rPr lang="zh-CN" altLang="en-US" sz="3200" dirty="0" smtClean="0"/>
              <a:t>传输给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计算机软件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852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54015" y="2009955"/>
            <a:ext cx="1751162" cy="2648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管理主机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30105" y="2009955"/>
            <a:ext cx="1751162" cy="26483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信号转换器</a:t>
            </a:r>
            <a:r>
              <a:rPr lang="en-US" altLang="zh-CN" dirty="0" smtClean="0"/>
              <a:t>UT620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276490" y="2009954"/>
            <a:ext cx="1751162" cy="2648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502770" y="2009953"/>
            <a:ext cx="1751162" cy="2648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计算机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454987" y="1268083"/>
            <a:ext cx="0" cy="74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466491" y="1259457"/>
            <a:ext cx="1966822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50566" y="1268083"/>
            <a:ext cx="0" cy="73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45789" y="4658262"/>
            <a:ext cx="0" cy="6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037162" y="5339751"/>
            <a:ext cx="1897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34974" y="4658262"/>
            <a:ext cx="0" cy="6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374921" y="4658262"/>
            <a:ext cx="0" cy="6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383547" y="5331125"/>
            <a:ext cx="2820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9213011" y="4658262"/>
            <a:ext cx="0" cy="681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79584" y="736237"/>
            <a:ext cx="234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管理主机通讯口出数据线连接</a:t>
            </a:r>
            <a:r>
              <a:rPr lang="en-US" altLang="zh-CN" sz="1400" dirty="0" smtClean="0"/>
              <a:t>UT620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RC485/442</a:t>
            </a:r>
            <a:r>
              <a:rPr lang="zh-CN" altLang="en-US" sz="1400" dirty="0" smtClean="0"/>
              <a:t>接口</a:t>
            </a:r>
            <a:endParaRPr lang="zh-CN" altLang="en-US" sz="1400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55" y="1233816"/>
            <a:ext cx="731729" cy="76751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06" y="1344168"/>
            <a:ext cx="662167" cy="66578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1" y="5457959"/>
            <a:ext cx="1042159" cy="82481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47" y="4747261"/>
            <a:ext cx="868990" cy="71069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014158" y="5446771"/>
            <a:ext cx="213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UT620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net</a:t>
            </a:r>
            <a:r>
              <a:rPr lang="zh-CN" altLang="en-US" sz="1400" dirty="0" smtClean="0"/>
              <a:t>接口使用网线连接到路由器</a:t>
            </a:r>
            <a:r>
              <a:rPr lang="en-US" altLang="zh-CN" sz="1400" dirty="0" smtClean="0"/>
              <a:t>WAN</a:t>
            </a:r>
            <a:r>
              <a:rPr lang="zh-CN" altLang="en-US" sz="1400" dirty="0" smtClean="0"/>
              <a:t>口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892505" y="4733083"/>
            <a:ext cx="172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计算机通过网线连接路由器正常上网</a:t>
            </a:r>
            <a:endParaRPr lang="zh-CN" altLang="en-US" sz="1400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45" y="1052619"/>
            <a:ext cx="1254251" cy="8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9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236</Words>
  <Application>Microsoft Office PowerPoint</Application>
  <PresentationFormat>宽屏</PresentationFormat>
  <Paragraphs>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UT620信号转换器设置方法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HaseeComputer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hasee</cp:lastModifiedBy>
  <cp:revision>64</cp:revision>
  <dcterms:created xsi:type="dcterms:W3CDTF">2016-12-15T02:36:24Z</dcterms:created>
  <dcterms:modified xsi:type="dcterms:W3CDTF">2016-12-15T05:46:13Z</dcterms:modified>
</cp:coreProperties>
</file>