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acabea9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acabea9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acabea9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acabea9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acabea9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acabea9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acabea9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acabea9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acabea9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acabea9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acabea91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acabea91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acabea9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acabea9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acabea9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3acabea9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82950" y="1838403"/>
            <a:ext cx="83781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QUALITY MANAGEMENT ACTIVITIES</a:t>
            </a:r>
            <a:endParaRPr sz="4400" b="1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May-June-July 2021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38938" y="384106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Ipek TANSARIKAYA ÖRS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Senior QA Expert , MSc . </a:t>
            </a:r>
            <a:endParaRPr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275"/>
            <a:ext cx="9188950" cy="490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140650"/>
            <a:ext cx="9043550" cy="4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825"/>
            <a:ext cx="9144000" cy="47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75" y="120550"/>
            <a:ext cx="9048226" cy="47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0275"/>
            <a:ext cx="9144000" cy="49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0" y="0"/>
            <a:ext cx="9013400" cy="49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2000" cy="49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(16:9)</PresentationFormat>
  <Paragraphs>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QUALITY MANAGEMENT ACTIVITIES May-June-July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MANAGEMENT ACTIVITIES May-June-July 2021</dc:title>
  <dc:creator>ipeko</dc:creator>
  <cp:lastModifiedBy>ipek.ors@normshield.com</cp:lastModifiedBy>
  <cp:revision>1</cp:revision>
  <dcterms:modified xsi:type="dcterms:W3CDTF">2021-07-06T15:02:54Z</dcterms:modified>
</cp:coreProperties>
</file>