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706"/>
  </p:normalViewPr>
  <p:slideViewPr>
    <p:cSldViewPr showGuides="1">
      <p:cViewPr varScale="1">
        <p:scale>
          <a:sx n="62" d="100"/>
          <a:sy n="62" d="100"/>
        </p:scale>
        <p:origin x="8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CC4-758A-48E9-8124-47DAE03FBBC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8552-883B-4A28-BBC1-A690176F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CC4-758A-48E9-8124-47DAE03FBBC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8552-883B-4A28-BBC1-A690176F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6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CC4-758A-48E9-8124-47DAE03FBBC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8552-883B-4A28-BBC1-A690176F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CC4-758A-48E9-8124-47DAE03FBBC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8552-883B-4A28-BBC1-A690176F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CC4-758A-48E9-8124-47DAE03FBBC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8552-883B-4A28-BBC1-A690176F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CC4-758A-48E9-8124-47DAE03FBBC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8552-883B-4A28-BBC1-A690176F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CC4-758A-48E9-8124-47DAE03FBBC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8552-883B-4A28-BBC1-A690176F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CC4-758A-48E9-8124-47DAE03FBBC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8552-883B-4A28-BBC1-A690176F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CC4-758A-48E9-8124-47DAE03FBBC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8552-883B-4A28-BBC1-A690176F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0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CC4-758A-48E9-8124-47DAE03FBBC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8552-883B-4A28-BBC1-A690176F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5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CC4-758A-48E9-8124-47DAE03FBBC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8552-883B-4A28-BBC1-A690176F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3CC4-758A-48E9-8124-47DAE03FBBC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8552-883B-4A28-BBC1-A690176F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4330675" cy="665252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644008" y="6095037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Fig. 2-5</a:t>
            </a:r>
          </a:p>
          <a:p>
            <a:r>
              <a:rPr lang="de-DE" dirty="0"/>
              <a:t>WMO/UNEP Ozone Assessment 2010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510187" y="1124744"/>
            <a:ext cx="4598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SAGE I/II </a:t>
            </a:r>
            <a:r>
              <a:rPr lang="de-DE" sz="2400" dirty="0" err="1"/>
              <a:t>and</a:t>
            </a:r>
            <a:r>
              <a:rPr lang="de-DE" sz="2400" dirty="0"/>
              <a:t> NDACC </a:t>
            </a:r>
            <a:r>
              <a:rPr lang="de-DE" sz="2400" dirty="0" err="1"/>
              <a:t>lidars</a:t>
            </a:r>
            <a:r>
              <a:rPr lang="de-DE" sz="2400" dirty="0"/>
              <a:t>, µ</a:t>
            </a:r>
            <a:r>
              <a:rPr lang="de-DE" sz="2400" dirty="0" err="1"/>
              <a:t>waves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</a:t>
            </a:r>
            <a:r>
              <a:rPr lang="de-DE" sz="2400" dirty="0"/>
              <a:t> </a:t>
            </a:r>
            <a:r>
              <a:rPr lang="de-DE" sz="2400" dirty="0" err="1"/>
              <a:t>ozone</a:t>
            </a:r>
            <a:r>
              <a:rPr lang="de-DE" sz="2400" dirty="0"/>
              <a:t> </a:t>
            </a:r>
            <a:r>
              <a:rPr lang="de-DE" sz="2400" dirty="0" err="1"/>
              <a:t>profile</a:t>
            </a:r>
            <a:r>
              <a:rPr lang="de-DE" sz="2400" dirty="0"/>
              <a:t> </a:t>
            </a:r>
            <a:r>
              <a:rPr lang="de-DE" sz="2400" dirty="0" err="1"/>
              <a:t>records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document</a:t>
            </a:r>
            <a:r>
              <a:rPr lang="de-DE" sz="2400" dirty="0"/>
              <a:t> </a:t>
            </a:r>
            <a:r>
              <a:rPr lang="de-DE" sz="2400" dirty="0" err="1"/>
              <a:t>ozone</a:t>
            </a:r>
            <a:r>
              <a:rPr lang="de-DE" sz="2400" dirty="0"/>
              <a:t> </a:t>
            </a:r>
            <a:r>
              <a:rPr lang="de-DE" sz="2400" dirty="0" err="1"/>
              <a:t>depletion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beginning</a:t>
            </a:r>
            <a:r>
              <a:rPr lang="de-DE" sz="2400" dirty="0"/>
              <a:t> </a:t>
            </a:r>
            <a:r>
              <a:rPr lang="de-DE" sz="2400" dirty="0" err="1"/>
              <a:t>recovery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key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ozone</a:t>
            </a:r>
            <a:r>
              <a:rPr lang="de-DE" sz="2400" dirty="0"/>
              <a:t> </a:t>
            </a:r>
            <a:r>
              <a:rPr lang="de-DE" sz="2400" dirty="0" err="1"/>
              <a:t>assessments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50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"/>
          <a:stretch/>
        </p:blipFill>
        <p:spPr bwMode="auto">
          <a:xfrm>
            <a:off x="179512" y="260648"/>
            <a:ext cx="5587483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436096" y="63000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Fig. 22, Steinbrecht et al. AMT 2008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652120" y="1124744"/>
            <a:ext cx="3312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SAGE II </a:t>
            </a:r>
            <a:r>
              <a:rPr lang="de-DE" sz="2400" dirty="0" err="1"/>
              <a:t>and</a:t>
            </a:r>
            <a:r>
              <a:rPr lang="de-DE" sz="2400" dirty="0"/>
              <a:t> NDACC </a:t>
            </a:r>
            <a:r>
              <a:rPr lang="de-DE" sz="2400" dirty="0" err="1"/>
              <a:t>lidars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campaign</a:t>
            </a:r>
            <a:r>
              <a:rPr lang="de-DE" sz="2400" dirty="0"/>
              <a:t> in 2005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long</a:t>
            </a:r>
            <a:r>
              <a:rPr lang="de-DE" sz="2400" dirty="0"/>
              <a:t>-term </a:t>
            </a:r>
            <a:r>
              <a:rPr lang="de-DE" sz="2400" dirty="0" err="1"/>
              <a:t>comparison</a:t>
            </a:r>
            <a:r>
              <a:rPr lang="de-DE" sz="2400" dirty="0"/>
              <a:t> 1988 </a:t>
            </a:r>
            <a:r>
              <a:rPr lang="de-DE" sz="2400" dirty="0" err="1"/>
              <a:t>to</a:t>
            </a:r>
            <a:r>
              <a:rPr lang="de-DE" sz="2400" dirty="0"/>
              <a:t>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almost</a:t>
            </a:r>
            <a:r>
              <a:rPr lang="de-DE" sz="2400" dirty="0"/>
              <a:t>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bias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virtually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ozone</a:t>
            </a:r>
            <a:r>
              <a:rPr lang="de-DE" sz="2400" dirty="0"/>
              <a:t> </a:t>
            </a:r>
            <a:r>
              <a:rPr lang="de-DE" sz="2400" dirty="0" err="1"/>
              <a:t>profiles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8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707904" y="630002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Fig. 10, Steinbrecht et al., J. </a:t>
            </a:r>
            <a:r>
              <a:rPr lang="de-DE" dirty="0" err="1"/>
              <a:t>Atmos</a:t>
            </a:r>
            <a:r>
              <a:rPr lang="de-DE" dirty="0"/>
              <a:t>. </a:t>
            </a:r>
            <a:r>
              <a:rPr lang="de-DE" dirty="0" err="1"/>
              <a:t>Ocean</a:t>
            </a:r>
            <a:r>
              <a:rPr lang="de-DE" dirty="0"/>
              <a:t> Tech., 1998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436096" y="1124744"/>
            <a:ext cx="3528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SAGE II, </a:t>
            </a:r>
            <a:r>
              <a:rPr lang="de-DE" sz="2400" dirty="0" err="1"/>
              <a:t>ozone</a:t>
            </a:r>
            <a:r>
              <a:rPr lang="de-DE" sz="2400" dirty="0"/>
              <a:t> </a:t>
            </a:r>
            <a:r>
              <a:rPr lang="de-DE" sz="2400" dirty="0" err="1"/>
              <a:t>sondes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lidar</a:t>
            </a:r>
            <a:r>
              <a:rPr lang="de-DE" sz="2400" dirty="0"/>
              <a:t> at </a:t>
            </a:r>
            <a:r>
              <a:rPr lang="de-DE" sz="2400" dirty="0" err="1"/>
              <a:t>Hohenpeissenberg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very</a:t>
            </a:r>
            <a:r>
              <a:rPr lang="de-DE" sz="2400" dirty="0"/>
              <a:t> </a:t>
            </a:r>
            <a:r>
              <a:rPr lang="de-DE" sz="2400" dirty="0" err="1"/>
              <a:t>similar</a:t>
            </a:r>
            <a:r>
              <a:rPr lang="de-DE" sz="2400" dirty="0"/>
              <a:t> </a:t>
            </a:r>
            <a:r>
              <a:rPr lang="de-DE" sz="2400" dirty="0" err="1"/>
              <a:t>ozone</a:t>
            </a:r>
            <a:r>
              <a:rPr lang="de-DE" sz="2400" dirty="0"/>
              <a:t> </a:t>
            </a:r>
            <a:r>
              <a:rPr lang="de-DE" sz="2400" dirty="0" err="1"/>
              <a:t>profiles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bias</a:t>
            </a:r>
            <a:r>
              <a:rPr lang="de-DE" sz="2400" dirty="0"/>
              <a:t> &lt; 5% at </a:t>
            </a:r>
            <a:r>
              <a:rPr lang="de-DE" sz="2400" dirty="0" err="1"/>
              <a:t>most</a:t>
            </a:r>
            <a:r>
              <a:rPr lang="de-DE" sz="2400" dirty="0"/>
              <a:t> </a:t>
            </a:r>
            <a:r>
              <a:rPr lang="de-DE" sz="2400" dirty="0" err="1"/>
              <a:t>altitudes</a:t>
            </a:r>
            <a:endParaRPr lang="en-US" sz="2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t="52908" r="32192" b="5443"/>
          <a:stretch/>
        </p:blipFill>
        <p:spPr>
          <a:xfrm>
            <a:off x="130091" y="836712"/>
            <a:ext cx="5378013" cy="499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527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</vt:lpstr>
      <vt:lpstr>PowerPoint Presentation</vt:lpstr>
      <vt:lpstr>PowerPoint Presentation</vt:lpstr>
      <vt:lpstr>PowerPoint Presentation</vt:lpstr>
    </vt:vector>
  </TitlesOfParts>
  <Company>Deutscher Wetterdienst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Steinbrecht Wolfgang</dc:creator>
  <cp:lastModifiedBy>James Hannigan</cp:lastModifiedBy>
  <cp:revision>4</cp:revision>
  <dcterms:created xsi:type="dcterms:W3CDTF">2018-10-02T15:28:11Z</dcterms:created>
  <dcterms:modified xsi:type="dcterms:W3CDTF">2018-10-18T13:17:11Z</dcterms:modified>
</cp:coreProperties>
</file>