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011B-6342-8E49-832F-14940ADDAA46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9A309-9E65-B64E-B781-09138D91218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63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Hello. </a:t>
            </a:r>
            <a:r>
              <a:rPr lang="en-JP"/>
              <a:t>This is a pptx-tools library.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A309-9E65-B64E-B781-09138D912186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019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This is a conclusion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A309-9E65-B64E-B781-09138D912186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11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95A8-5B1E-8C91-4ACD-2127119BA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4504-3E8F-FFF6-2752-959A0637B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5525-9669-D857-A29A-24FEAFBB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84A3-53E2-D6DA-6BA7-9FCC6A2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7024-C77C-C8D4-ABAC-53465E0A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3584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6C5E-B280-F640-3CA7-39E433D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20B46-D012-B83F-5E9D-DEA7E0A3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E425-2A11-2BFE-EBA1-0303B9E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2D6F-BFCA-FCBB-1F12-4D13BFEB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28C6-A93E-AA1C-2B94-CFCBF8D7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248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A1E98-8DA3-9694-F424-B444AC78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31F62-D550-5CC8-FF54-11E0D5B7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92AB-2778-7FE3-6167-6370A82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859C-2A52-E05A-9000-92364992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6D3A-58A9-2D67-CFCD-E08C7773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67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4969-60C5-AC7C-0BA4-B919C461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1FD3-A643-B660-B894-6E127D9A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7288-F8D0-C45E-D700-413C43F6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880E-7889-27F8-0162-AB09FBB0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C74E-452C-AA2A-D314-77ABA914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195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5A1A-1030-C7F6-B5CB-539566AB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434D-D955-24BC-B795-AF85B7E1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985E-ED73-76CE-E639-E3D1C0BA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526B-092C-8A3F-F7F9-52615CE1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F6C7-062F-06A1-B82B-E715ED32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2979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666D-A624-832B-38D8-2A497D5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594-CF86-FC15-D5B8-FDF4611F6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6EF83-EFAB-ADFA-C900-5286E586A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1993-DC84-ED3E-2823-86EA8BE4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2C182-52D1-B75D-5467-6A70CDAE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C217-AA67-B93E-84B9-B5D9B701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77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9782-50BA-C52B-F0FB-F8A8430C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930C-34CB-6F48-AEE7-581EB9E4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0FFB1-D118-513F-0A04-8B52C419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A3E0B-5D7C-D2B4-2A6C-B1A03903C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89C2E-1108-343D-0164-1E413915E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E2879-EC80-1225-B04A-31326A0F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BB1D1-20A1-CB84-AC67-46D4E58C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0DA7-5787-8284-6F46-58A9EEA9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64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5F46-0D6C-52AD-4F15-81C73598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7579F-22D5-0E80-AB86-20D01BF0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ACFF3-1669-A000-F395-70C27D3C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3F399-2A89-B20B-1DD0-A306ACE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825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EE8B0-D38C-55AA-D798-DE96CE2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41B1C-1DB8-FD7A-7349-E68B3AB8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A7201-4866-FB9D-F408-56ACB385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75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59FF-2057-526E-FD17-96D3A987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F372-6B4E-C6CC-FF32-69A51029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9B5DD-70B9-C3D5-09D5-FE325913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F2908-30C1-F330-8566-49A6847F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C4A77-9EDD-EC24-FC7E-098131C8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91E51-A82A-9DBB-ECEB-E4EAB05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770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841D-6CAE-F47F-2A30-4BD5EF72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0B663-2B3F-0304-0180-71521BD3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C226A-0412-77B8-3A5B-A873F9E6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49F9D-0579-3AAA-A245-C8AA4974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59E5-FB41-0094-C9E8-156A85BF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E29D-9950-A45B-3DA3-C774E82C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3204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D98A9-44F4-C570-F1BE-A9114E76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DE6F0-5E88-370D-5D3D-4667FBD8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36B2-390E-080A-9B25-3607DD872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6BCE-4369-F347-9638-AC52D47E981C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A35E-E98B-000E-97BF-47AFB5B74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4608-2154-5B07-8DE0-091E7B4D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9D03-8C03-DC44-B3EA-158BB9AC965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1513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654A-1974-D6CF-1ED8-5595C397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JP" dirty="0"/>
              <a:t>ptx-tools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59655-C777-D5CD-C3C9-A94448E54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8370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AEE1-1F0E-BC0A-9FA5-D5E8C9FD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JP" dirty="0"/>
              <a:t>mpty comment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EE68-3AAD-1201-4863-F248F76A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61006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9D98-7B5C-09ED-6FE2-872984A2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A743-6CC6-3C97-A611-6049FA46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1539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Macintosh PowerPoint</Application>
  <PresentationFormat>Widescreen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pptx-tools</vt:lpstr>
      <vt:lpstr>Empty comment slide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pptx-tools</dc:title>
  <dc:creator>矢野倉　伊織</dc:creator>
  <cp:lastModifiedBy>矢野倉　伊織</cp:lastModifiedBy>
  <cp:revision>2</cp:revision>
  <dcterms:created xsi:type="dcterms:W3CDTF">2022-05-10T05:51:01Z</dcterms:created>
  <dcterms:modified xsi:type="dcterms:W3CDTF">2022-05-27T13:03:25Z</dcterms:modified>
</cp:coreProperties>
</file>