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)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355"/>
            <a:ext cx="9144000" cy="1395413"/>
          </a:xfrm>
        </p:spPr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URLRequest</a:t>
            </a:r>
            <a:r>
              <a:rPr lang="en-US" altLang="ko-KR" dirty="0"/>
              <a:t>(url: URL(string: </a:t>
            </a:r>
            <a:r>
              <a:rPr lang="en-US" altLang="ko-KR" dirty="0">
                <a:hlinkClick r:id="rId2"/>
              </a:rPr>
              <a:t>http://www.naver.com)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Boolean </a:t>
            </a:r>
            <a:r>
              <a:rPr lang="en-US" altLang="ko-KR" dirty="0" err="1"/>
              <a:t>canGoBack</a:t>
            </a:r>
            <a:endParaRPr lang="en-US" altLang="ko-KR" dirty="0"/>
          </a:p>
          <a:p>
            <a:r>
              <a:rPr lang="en-US" altLang="ko-KR" dirty="0" err="1"/>
              <a:t>goBack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Boolean </a:t>
            </a:r>
            <a:r>
              <a:rPr lang="en-US" altLang="ko-KR" dirty="0" err="1"/>
              <a:t>canGoForward</a:t>
            </a:r>
            <a:endParaRPr lang="en-US" altLang="ko-KR" dirty="0"/>
          </a:p>
          <a:p>
            <a:r>
              <a:rPr lang="en-US" altLang="ko-KR" dirty="0" err="1"/>
              <a:t>goForward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didCommit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// </a:t>
            </a:r>
            <a:r>
              <a:rPr lang="ko-KR" altLang="en-US" dirty="0" err="1"/>
              <a:t>웹뷰에서</a:t>
            </a:r>
            <a:r>
              <a:rPr lang="ko-KR" altLang="en-US" dirty="0"/>
              <a:t> 웹 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가 도착할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didFinish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// </a:t>
            </a:r>
            <a:r>
              <a:rPr lang="ko-KR" altLang="en-US" dirty="0" err="1"/>
              <a:t>웹뷰에서</a:t>
            </a:r>
            <a:r>
              <a:rPr lang="ko-KR" altLang="en-US" dirty="0"/>
              <a:t> </a:t>
            </a:r>
            <a:r>
              <a:rPr lang="ko-KR" altLang="en-US" dirty="0" err="1"/>
              <a:t>웹콘텐츠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받기를 끝낼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참고 학습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95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135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01. Webkit framework </vt:lpstr>
      <vt:lpstr>웹킷(WebKit)</vt:lpstr>
      <vt:lpstr>WKWebView</vt:lpstr>
      <vt:lpstr>WKWebViewDelegate</vt:lpstr>
      <vt:lpstr>실습 : 간단한 모바일 웹 브라우저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Kim Jong Hyun</cp:lastModifiedBy>
  <cp:revision>8</cp:revision>
  <cp:lastPrinted>2019-09-05T03:37:59Z</cp:lastPrinted>
  <dcterms:created xsi:type="dcterms:W3CDTF">2019-09-05T02:07:51Z</dcterms:created>
  <dcterms:modified xsi:type="dcterms:W3CDTF">2019-09-09T04:33:04Z</dcterms:modified>
</cp:coreProperties>
</file>