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참고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</Words>
  <Application>Microsoft Macintosh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Webkit framework </vt:lpstr>
      <vt:lpstr>웹킷(WebKit)</vt:lpstr>
      <vt:lpstr>iOS WKWebView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김종현</cp:lastModifiedBy>
  <cp:revision>4</cp:revision>
  <cp:lastPrinted>2019-09-05T03:35:24Z</cp:lastPrinted>
  <dcterms:created xsi:type="dcterms:W3CDTF">2019-09-05T02:07:51Z</dcterms:created>
  <dcterms:modified xsi:type="dcterms:W3CDTF">2019-09-05T03:35:35Z</dcterms:modified>
</cp:coreProperties>
</file>