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0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D7C7-3104-4C4B-9C03-2F1C873B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419-03F9-411C-9F9E-6AD4F05F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AFF2D-27D8-4D71-B35E-D18B7B3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BF71C-A89C-45D4-9005-41B84E96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9C29-F3DA-4C5A-8CF9-305D10B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E3A72-6B30-48B8-BBEA-C7BA981C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5999A-E6E2-4BDC-BF6F-20A60333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87574-D8F6-40F6-915B-FFF0C5C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DDCE-5C02-4719-8963-94BF3BC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D6EDA-5B4C-4425-9AA0-BFC79633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4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BEB7F7-4EBC-47C4-81FF-A92D557FC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F0F73-B9BC-4B43-AC77-EE879984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D7DDD-3697-4E63-BFEC-F4D6E89D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B587-6F80-4A97-B19B-FA7C9852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62A8-0776-49E0-A948-6BBF95BC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6D05-9D64-4DA2-B7C2-46279A4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00FDB-2E60-4EEB-929F-8B1F92EF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F72F1-9B4C-466C-B3FB-5447AC2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F995-249D-46B9-BFF9-010D3FA1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732C6-F9D3-4964-B8F3-05CB31C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4139-1A19-45D5-AEFC-A49EEF3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CDF29-43B7-427D-BF4C-58E5B634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38D7-ACEF-4D54-BA63-28984702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9E022-6148-427A-830D-28A960F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73FF9-D98A-4BCD-8961-7955B8E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9F83-6A2D-4D6C-9A1D-1C617A83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B5FE-D18B-4A27-94D2-13BD617D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F8D38-CD12-48D1-9583-531113CA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AD658-D3EA-4EF1-99D6-7FC97E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19DD-EFCB-444D-AF48-D77696F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84EC0-03A5-4098-A965-63EA8BC6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3A8B-B814-471E-BD48-6E28F23C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3D58D-AD9D-4ED6-BEBD-8BAA0B43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9E647-68B6-409F-9EB0-D9F673A8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A1175-9CB8-4E1C-AAB0-28D71B1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1145F-86F3-4438-B919-12C61EDE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A3214-1613-4A4A-90C9-5C2E9D2F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795EBE-F4A5-466A-A0FC-63A6ECFB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420C6-52F6-4903-B525-EF69FA62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CB53-13FA-40ED-8623-9CA823C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FAD83-FDD8-491A-8981-0C3D7DC0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ABEC3-E272-4017-B242-925412D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D44D7-683D-4D33-91E1-EB2AEADC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46C32-3CD5-4F68-AD4E-1E70ED5C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9F3382-6B7A-4643-9F40-10945AFA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A05DC-88EB-4D0D-8415-BB35269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FFB4-6A1B-4B28-8C7D-98EEF68C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89D0-53FA-48F5-A311-ED8C163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94C56-0C40-4E75-B569-E0EADC54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8E07A-6ECB-4294-B792-CE8CF78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F4F47-7C7A-4ADC-8883-E30B53FF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23A4F-1697-477E-B82D-76400514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22E4-FA51-4FFB-92CB-301D589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0D98F-F195-4731-8D8A-EDD90DBEB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D39CE-06C9-4135-8B0D-226483A3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6CB39-AB3E-476D-92EA-B4BB36F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2C754-20AA-40B2-9FB3-7852C9F5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61136-1300-4B89-80FA-ACA45D5E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2AB23-8F65-4045-93C5-5239431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0A464-F216-477F-9305-4B8C9E9D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4A4EE-085D-44F0-AAFD-55125995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E0DD-493A-4C5D-97B3-E71B451D7D50}" type="datetimeFigureOut">
              <a:rPr lang="ko-KR" altLang="en-US" smtClean="0"/>
              <a:t>2019. 9. 10.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00C2-EB8A-4699-B59C-CF515B7C6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60320-E128-44BF-83C2-83221FE9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)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s-lec-2019-01/Simple-Web-Broswer" TargetMode="External"/><Relationship Id="rId2" Type="http://schemas.openxmlformats.org/officeDocument/2006/relationships/hyperlink" Target="https://hyowonee.github.io/19-42-iOS-WKWebVie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hoishing/using-javascript-with-wkwebview-64f94153ad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F78F6-9A79-485B-A084-47A97AD3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355"/>
            <a:ext cx="9144000" cy="1395413"/>
          </a:xfrm>
        </p:spPr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en-US" altLang="ko-KR" dirty="0" err="1"/>
              <a:t>Webkit</a:t>
            </a:r>
            <a:r>
              <a:rPr lang="en-US" altLang="ko-KR" dirty="0"/>
              <a:t> framework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60F7E-3AAF-4669-903E-8FC76384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29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6F09-C09D-4032-A58E-071A754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웹킷</a:t>
            </a:r>
            <a:r>
              <a:rPr lang="en-US" altLang="ko-KR" dirty="0"/>
              <a:t>(</a:t>
            </a:r>
            <a:r>
              <a:rPr lang="en-US" altLang="ko-KR" dirty="0" err="1"/>
              <a:t>WebKit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6923-1F20-4FA3-AE55-80CE809E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006"/>
          </a:xfrm>
        </p:spPr>
        <p:txBody>
          <a:bodyPr/>
          <a:lstStyle/>
          <a:p>
            <a:r>
              <a:rPr lang="ko-KR" altLang="en-US" dirty="0"/>
              <a:t>애플에서</a:t>
            </a:r>
            <a:r>
              <a:rPr lang="en-US" altLang="ko-KR" dirty="0"/>
              <a:t> </a:t>
            </a:r>
            <a:r>
              <a:rPr lang="ko-KR" altLang="en-US" dirty="0"/>
              <a:t>오픈 소스로 개발하고 있는 웹 렌더링</a:t>
            </a:r>
            <a:r>
              <a:rPr lang="en-US" altLang="ko-KR" dirty="0"/>
              <a:t>(web rendering) </a:t>
            </a:r>
            <a:r>
              <a:rPr lang="ko-KR" altLang="en-US" dirty="0"/>
              <a:t>엔진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24884-368D-4ABC-B517-040EDA1A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2764631"/>
            <a:ext cx="5498885" cy="37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WKWebView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URLRequest</a:t>
            </a:r>
            <a:r>
              <a:rPr lang="en-US" altLang="ko-KR" dirty="0"/>
              <a:t>(url: URL(string: </a:t>
            </a:r>
            <a:r>
              <a:rPr lang="en-US" altLang="ko-KR" dirty="0">
                <a:hlinkClick r:id="rId2"/>
              </a:rPr>
              <a:t>http://www.naver.com)</a:t>
            </a:r>
            <a:r>
              <a:rPr lang="en-US" altLang="ko-KR" dirty="0"/>
              <a:t>!)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canGoBack</a:t>
            </a:r>
            <a:r>
              <a:rPr lang="en-US" altLang="ko-KR" dirty="0"/>
              <a:t>: Bool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goBack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canGoForward</a:t>
            </a:r>
            <a:r>
              <a:rPr lang="en-US" altLang="ko-KR" dirty="0"/>
              <a:t>: Bool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goForward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WKWebViewDelegate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webView</a:t>
            </a:r>
            <a:r>
              <a:rPr lang="en-US" altLang="ko-KR" dirty="0"/>
              <a:t>(_ </a:t>
            </a:r>
            <a:r>
              <a:rPr lang="en-US" altLang="ko-KR" dirty="0" err="1"/>
              <a:t>webView</a:t>
            </a:r>
            <a:r>
              <a:rPr lang="en-US" altLang="ko-KR" dirty="0"/>
              <a:t>: </a:t>
            </a:r>
            <a:r>
              <a:rPr lang="en-US" altLang="ko-KR" dirty="0" err="1"/>
              <a:t>WKWebView</a:t>
            </a:r>
            <a:r>
              <a:rPr lang="en-US" altLang="ko-KR" dirty="0"/>
              <a:t>, </a:t>
            </a:r>
            <a:r>
              <a:rPr lang="en-US" altLang="ko-KR" dirty="0" err="1"/>
              <a:t>didCommit</a:t>
            </a:r>
            <a:r>
              <a:rPr lang="en-US" altLang="ko-KR" dirty="0"/>
              <a:t> navigation: </a:t>
            </a:r>
            <a:r>
              <a:rPr lang="en-US" altLang="ko-KR" dirty="0" err="1"/>
              <a:t>WKNavigation</a:t>
            </a:r>
            <a:r>
              <a:rPr lang="en-US" altLang="ko-KR" dirty="0"/>
              <a:t>!)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// </a:t>
            </a:r>
            <a:r>
              <a:rPr lang="ko-KR" altLang="en-US" dirty="0" err="1"/>
              <a:t>웹뷰에서</a:t>
            </a:r>
            <a:r>
              <a:rPr lang="ko-KR" altLang="en-US" dirty="0"/>
              <a:t> 웹 콘텐츠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가 도착할 때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webView</a:t>
            </a:r>
            <a:r>
              <a:rPr lang="en-US" altLang="ko-KR" dirty="0"/>
              <a:t>(_ </a:t>
            </a:r>
            <a:r>
              <a:rPr lang="en-US" altLang="ko-KR" dirty="0" err="1"/>
              <a:t>webView</a:t>
            </a:r>
            <a:r>
              <a:rPr lang="en-US" altLang="ko-KR" dirty="0"/>
              <a:t>: </a:t>
            </a:r>
            <a:r>
              <a:rPr lang="en-US" altLang="ko-KR" dirty="0" err="1"/>
              <a:t>WKWebView</a:t>
            </a:r>
            <a:r>
              <a:rPr lang="en-US" altLang="ko-KR" dirty="0"/>
              <a:t>, </a:t>
            </a:r>
            <a:r>
              <a:rPr lang="en-US" altLang="ko-KR" dirty="0" err="1"/>
              <a:t>didFinish</a:t>
            </a:r>
            <a:r>
              <a:rPr lang="en-US" altLang="ko-KR" dirty="0"/>
              <a:t> navigation: </a:t>
            </a:r>
            <a:r>
              <a:rPr lang="en-US" altLang="ko-KR" dirty="0" err="1"/>
              <a:t>WKNavigation</a:t>
            </a:r>
            <a:r>
              <a:rPr lang="en-US" altLang="ko-KR" dirty="0"/>
              <a:t>!)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// </a:t>
            </a:r>
            <a:r>
              <a:rPr lang="ko-KR" altLang="en-US" dirty="0" err="1"/>
              <a:t>웹뷰에서</a:t>
            </a:r>
            <a:r>
              <a:rPr lang="ko-KR" altLang="en-US" dirty="0"/>
              <a:t> </a:t>
            </a:r>
            <a:r>
              <a:rPr lang="ko-KR" altLang="en-US" dirty="0" err="1"/>
              <a:t>웹콘텐츠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받기를 끝낼 때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모바일 웹 브라우저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참고 학습 사이트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https://hyowonee.github.io/19-42-iOS-WKWebView.html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소스 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https://github.com/ios-lec-2019-01/Simple-Web-Broswer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95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4D552FD-54CB-1143-920D-F79186AF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27" y="-1"/>
            <a:ext cx="3821634" cy="6858001"/>
          </a:xfrm>
        </p:spPr>
      </p:pic>
      <p:pic>
        <p:nvPicPr>
          <p:cNvPr id="11" name="그림 10" descr="스크린샷, iPod이(가) 표시된 사진&#10;&#10;자동 생성된 설명">
            <a:extLst>
              <a:ext uri="{FF2B5EF4-FFF2-40B4-BE49-F238E27FC236}">
                <a16:creationId xmlns:a16="http://schemas.microsoft.com/office/drawing/2014/main" id="{E617C7AE-5265-314B-8E88-809DDF4E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62" y="0"/>
            <a:ext cx="3821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7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A006C-9C3C-B84A-B26E-3DCB3F62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JavaScript</a:t>
            </a:r>
            <a:r>
              <a:rPr kumimoji="1" lang="ko-KR" altLang="en-US" dirty="0"/>
              <a:t>와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68DB0-118F-1E44-AA96-D73377F6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참고</a:t>
            </a: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https://medium.com/@hoishing/using-javascript-with-wkwebview-64f94153ad0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2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150</Words>
  <Application>Microsoft Macintosh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01. Webkit framework </vt:lpstr>
      <vt:lpstr>웹킷(WebKit)</vt:lpstr>
      <vt:lpstr>WKWebView</vt:lpstr>
      <vt:lpstr>WKWebViewDelegate</vt:lpstr>
      <vt:lpstr>실습 : 간단한 모바일 웹 브라우저 만들기</vt:lpstr>
      <vt:lpstr>PowerPoint 프레젠테이션</vt:lpstr>
      <vt:lpstr>JavaScript와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 </dc:title>
  <dc:creator>Kim Jong Hyun</dc:creator>
  <cp:lastModifiedBy>김종현</cp:lastModifiedBy>
  <cp:revision>11</cp:revision>
  <cp:lastPrinted>2019-09-10T02:22:32Z</cp:lastPrinted>
  <dcterms:created xsi:type="dcterms:W3CDTF">2019-09-05T02:07:51Z</dcterms:created>
  <dcterms:modified xsi:type="dcterms:W3CDTF">2019-09-10T02:22:41Z</dcterms:modified>
</cp:coreProperties>
</file>