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6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7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1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2800-F59C-485F-9E59-C9AC1D6EB37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A342-162C-4214-A15B-9FAD8569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" y="914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733550" y="914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3009900" y="914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4286250" y="914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5562600" y="914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cxnSp>
        <p:nvCxnSpPr>
          <p:cNvPr id="15" name="Curved Connector 14"/>
          <p:cNvCxnSpPr>
            <a:stCxn id="5" idx="5"/>
            <a:endCxn id="6" idx="3"/>
          </p:cNvCxnSpPr>
          <p:nvPr/>
        </p:nvCxnSpPr>
        <p:spPr>
          <a:xfrm rot="16200000" flipH="1">
            <a:off x="1438275" y="1104059"/>
            <a:ext cx="12700" cy="791416"/>
          </a:xfrm>
          <a:prstGeom prst="curvedConnector3">
            <a:avLst>
              <a:gd name="adj1" fmla="val 259081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5"/>
            <a:endCxn id="7" idx="3"/>
          </p:cNvCxnSpPr>
          <p:nvPr/>
        </p:nvCxnSpPr>
        <p:spPr>
          <a:xfrm rot="16200000" flipH="1">
            <a:off x="2714625" y="1104059"/>
            <a:ext cx="12700" cy="791416"/>
          </a:xfrm>
          <a:prstGeom prst="curvedConnector3">
            <a:avLst>
              <a:gd name="adj1" fmla="val 259081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8" idx="3"/>
          </p:cNvCxnSpPr>
          <p:nvPr/>
        </p:nvCxnSpPr>
        <p:spPr>
          <a:xfrm rot="16200000" flipH="1">
            <a:off x="3990975" y="1104059"/>
            <a:ext cx="12700" cy="791416"/>
          </a:xfrm>
          <a:prstGeom prst="curvedConnector3">
            <a:avLst>
              <a:gd name="adj1" fmla="val 259081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5"/>
            <a:endCxn id="9" idx="3"/>
          </p:cNvCxnSpPr>
          <p:nvPr/>
        </p:nvCxnSpPr>
        <p:spPr>
          <a:xfrm rot="16200000" flipH="1">
            <a:off x="5267325" y="1104059"/>
            <a:ext cx="12700" cy="791416"/>
          </a:xfrm>
          <a:prstGeom prst="curvedConnector3">
            <a:avLst>
              <a:gd name="adj1" fmla="val 259081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6200000" flipH="1">
            <a:off x="6556248" y="1106424"/>
            <a:ext cx="12700" cy="791416"/>
          </a:xfrm>
          <a:prstGeom prst="curvedConnector3">
            <a:avLst>
              <a:gd name="adj1" fmla="val 259081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9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3</cp:revision>
  <dcterms:created xsi:type="dcterms:W3CDTF">2013-12-02T23:48:25Z</dcterms:created>
  <dcterms:modified xsi:type="dcterms:W3CDTF">2013-12-03T02:58:55Z</dcterms:modified>
</cp:coreProperties>
</file>