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3C1A-A343-4CBF-847D-5C6D1D910B03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C536-A736-4045-B427-2F66D752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8229600" cy="6172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1143000" y="1219200"/>
                <a:ext cx="4038600" cy="3581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19200"/>
                <a:ext cx="4038600" cy="3581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98550" y="2806125"/>
                <a:ext cx="1219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ℱ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550" y="2806125"/>
                <a:ext cx="12192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59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</dc:creator>
  <cp:lastModifiedBy>tech</cp:lastModifiedBy>
  <cp:revision>2</cp:revision>
  <dcterms:created xsi:type="dcterms:W3CDTF">2013-12-03T04:59:05Z</dcterms:created>
  <dcterms:modified xsi:type="dcterms:W3CDTF">2013-12-03T05:17:52Z</dcterms:modified>
</cp:coreProperties>
</file>