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5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DE49-6DD5-434E-BB27-B272AEAF57C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3908-9A8B-4F44-9A78-AB032E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986659" y="1243990"/>
            <a:ext cx="4987131" cy="1108878"/>
            <a:chOff x="4267203" y="9208320"/>
            <a:chExt cx="1439854" cy="1106317"/>
          </a:xfrm>
        </p:grpSpPr>
        <p:sp>
          <p:nvSpPr>
            <p:cNvPr id="106" name="Rounded Rectangle 105"/>
            <p:cNvSpPr/>
            <p:nvPr/>
          </p:nvSpPr>
          <p:spPr>
            <a:xfrm>
              <a:off x="4267203" y="9475332"/>
              <a:ext cx="1439854" cy="839305"/>
            </a:xfrm>
            <a:prstGeom prst="roundRect">
              <a:avLst/>
            </a:prstGeom>
            <a:solidFill>
              <a:srgbClr val="0099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 smtClean="0"/>
                <a:t>Input </a:t>
              </a:r>
              <a:r>
                <a:rPr lang="en-US" sz="2800" dirty="0" smtClean="0"/>
                <a:t>Model of System</a:t>
              </a:r>
              <a:endParaRPr lang="en-US" sz="2800" dirty="0" smtClean="0"/>
            </a:p>
          </p:txBody>
        </p:sp>
        <p:sp>
          <p:nvSpPr>
            <p:cNvPr id="107" name="Rounded Rectangle 4"/>
            <p:cNvSpPr/>
            <p:nvPr/>
          </p:nvSpPr>
          <p:spPr>
            <a:xfrm>
              <a:off x="4308174" y="9208320"/>
              <a:ext cx="1357912" cy="757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043538" y="3085085"/>
            <a:ext cx="2873374" cy="839305"/>
            <a:chOff x="5741111" y="7928547"/>
            <a:chExt cx="1439854" cy="839305"/>
          </a:xfrm>
        </p:grpSpPr>
        <p:sp>
          <p:nvSpPr>
            <p:cNvPr id="104" name="Rounded Rectangle 103"/>
            <p:cNvSpPr/>
            <p:nvPr/>
          </p:nvSpPr>
          <p:spPr>
            <a:xfrm>
              <a:off x="5741111" y="7928547"/>
              <a:ext cx="1439854" cy="839305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ounded Rectangle 4"/>
            <p:cNvSpPr/>
            <p:nvPr/>
          </p:nvSpPr>
          <p:spPr>
            <a:xfrm>
              <a:off x="5772689" y="7983011"/>
              <a:ext cx="1357912" cy="757363"/>
            </a:xfrm>
            <a:prstGeom prst="rect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Choose Action</a:t>
              </a:r>
              <a:r>
                <a:rPr lang="en-US" sz="3500" kern="1200" dirty="0" smtClean="0"/>
                <a:t> </a:t>
              </a:r>
              <a:endParaRPr lang="en-US" sz="3500" kern="1200" dirty="0"/>
            </a:p>
          </p:txBody>
        </p:sp>
      </p:grpSp>
      <p:cxnSp>
        <p:nvCxnSpPr>
          <p:cNvPr id="94" name="Straight Arrow Connector 93"/>
          <p:cNvCxnSpPr>
            <a:stCxn id="106" idx="2"/>
          </p:cNvCxnSpPr>
          <p:nvPr/>
        </p:nvCxnSpPr>
        <p:spPr bwMode="auto">
          <a:xfrm>
            <a:off x="4480225" y="2352868"/>
            <a:ext cx="0" cy="732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20126" y="4815771"/>
            <a:ext cx="3272636" cy="839305"/>
            <a:chOff x="4267203" y="9167349"/>
            <a:chExt cx="1439854" cy="839305"/>
          </a:xfrm>
          <a:solidFill>
            <a:srgbClr val="FF9900"/>
          </a:solidFill>
        </p:grpSpPr>
        <p:sp>
          <p:nvSpPr>
            <p:cNvPr id="102" name="Rounded Rectangle 101"/>
            <p:cNvSpPr/>
            <p:nvPr/>
          </p:nvSpPr>
          <p:spPr>
            <a:xfrm>
              <a:off x="4267203" y="9167349"/>
              <a:ext cx="1439854" cy="839305"/>
            </a:xfrm>
            <a:prstGeom prst="round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ounded Rectangle 4"/>
            <p:cNvSpPr/>
            <p:nvPr/>
          </p:nvSpPr>
          <p:spPr>
            <a:xfrm>
              <a:off x="4308174" y="9208320"/>
              <a:ext cx="1357912" cy="757363"/>
            </a:xfrm>
            <a:prstGeom prst="rect">
              <a:avLst/>
            </a:prstGeom>
            <a:grpFill/>
            <a:ln>
              <a:solidFill>
                <a:srgbClr val="FF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Update Beliefs</a:t>
              </a:r>
              <a:endParaRPr lang="en-US" sz="3500" kern="12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51238" y="4774800"/>
            <a:ext cx="3272636" cy="839305"/>
            <a:chOff x="4267203" y="9167349"/>
            <a:chExt cx="1439854" cy="839305"/>
          </a:xfrm>
          <a:solidFill>
            <a:srgbClr val="FF9900"/>
          </a:solidFill>
        </p:grpSpPr>
        <p:sp>
          <p:nvSpPr>
            <p:cNvPr id="100" name="Rounded Rectangle 99"/>
            <p:cNvSpPr/>
            <p:nvPr/>
          </p:nvSpPr>
          <p:spPr>
            <a:xfrm>
              <a:off x="4267203" y="9167349"/>
              <a:ext cx="1439854" cy="839305"/>
            </a:xfrm>
            <a:prstGeom prst="round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ounded Rectangle 4"/>
            <p:cNvSpPr/>
            <p:nvPr/>
          </p:nvSpPr>
          <p:spPr>
            <a:xfrm>
              <a:off x="4308174" y="9208320"/>
              <a:ext cx="1357912" cy="757363"/>
            </a:xfrm>
            <a:prstGeom prst="rect">
              <a:avLst/>
            </a:prstGeom>
            <a:grpFill/>
            <a:ln>
              <a:solidFill>
                <a:srgbClr val="FF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Receive Reward</a:t>
              </a:r>
              <a:endParaRPr lang="en-US" sz="3500" kern="1200" dirty="0"/>
            </a:p>
          </p:txBody>
        </p:sp>
      </p:grpSp>
      <p:cxnSp>
        <p:nvCxnSpPr>
          <p:cNvPr id="97" name="Curved Connector 98"/>
          <p:cNvCxnSpPr/>
          <p:nvPr/>
        </p:nvCxnSpPr>
        <p:spPr bwMode="auto">
          <a:xfrm rot="5400000">
            <a:off x="4551515" y="3419034"/>
            <a:ext cx="40971" cy="4431112"/>
          </a:xfrm>
          <a:prstGeom prst="bentConnector3">
            <a:avLst>
              <a:gd name="adj1" fmla="val 65795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 bwMode="auto">
          <a:xfrm flipV="1">
            <a:off x="2356444" y="3518231"/>
            <a:ext cx="750111" cy="1338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>
            <a:off x="5916912" y="3504738"/>
            <a:ext cx="870644" cy="13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tech</cp:lastModifiedBy>
  <cp:revision>2</cp:revision>
  <dcterms:created xsi:type="dcterms:W3CDTF">2013-11-28T20:17:06Z</dcterms:created>
  <dcterms:modified xsi:type="dcterms:W3CDTF">2013-12-03T05:47:18Z</dcterms:modified>
</cp:coreProperties>
</file>