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8" r:id="rId10"/>
    <p:sldId id="267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94684" autoAdjust="0"/>
  </p:normalViewPr>
  <p:slideViewPr>
    <p:cSldViewPr>
      <p:cViewPr varScale="1">
        <p:scale>
          <a:sx n="108" d="100"/>
          <a:sy n="108" d="100"/>
        </p:scale>
        <p:origin x="171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4DCED8-115A-42B0-A7CC-CA00BC9134CB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F61E1-C49B-405C-ABE5-1042EE252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98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DE26-783E-49F2-BDBB-9CD8AA02AD2B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35C6F-D200-47B4-93CA-7A184408C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5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DE26-783E-49F2-BDBB-9CD8AA02AD2B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35C6F-D200-47B4-93CA-7A184408C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11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DE26-783E-49F2-BDBB-9CD8AA02AD2B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35C6F-D200-47B4-93CA-7A184408C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4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DE26-783E-49F2-BDBB-9CD8AA02AD2B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35C6F-D200-47B4-93CA-7A184408C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57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DE26-783E-49F2-BDBB-9CD8AA02AD2B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35C6F-D200-47B4-93CA-7A184408C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7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DE26-783E-49F2-BDBB-9CD8AA02AD2B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35C6F-D200-47B4-93CA-7A184408C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96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DE26-783E-49F2-BDBB-9CD8AA02AD2B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35C6F-D200-47B4-93CA-7A184408C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2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DE26-783E-49F2-BDBB-9CD8AA02AD2B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35C6F-D200-47B4-93CA-7A184408C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09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DE26-783E-49F2-BDBB-9CD8AA02AD2B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35C6F-D200-47B4-93CA-7A184408C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64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DE26-783E-49F2-BDBB-9CD8AA02AD2B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35C6F-D200-47B4-93CA-7A184408C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DE26-783E-49F2-BDBB-9CD8AA02AD2B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35C6F-D200-47B4-93CA-7A184408C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1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0DE26-783E-49F2-BDBB-9CD8AA02AD2B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35C6F-D200-47B4-93CA-7A184408C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37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533400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50797" y="3048000"/>
            <a:ext cx="1478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&lt;&lt;interface&gt;&gt;</a:t>
            </a:r>
          </a:p>
          <a:p>
            <a:r>
              <a:rPr lang="en-US" i="1" dirty="0"/>
              <a:t>Exemption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33045" y="231826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Owner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2209800"/>
            <a:ext cx="1416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&lt;&lt;abstract&gt;&gt;</a:t>
            </a:r>
          </a:p>
          <a:p>
            <a:pPr algn="ctr"/>
            <a:r>
              <a:rPr lang="en-US" i="1" dirty="0"/>
              <a:t>Property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00200" y="4267200"/>
            <a:ext cx="1304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Commercial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43400" y="4267200"/>
            <a:ext cx="1214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Residential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771661" y="902732"/>
            <a:ext cx="1352539" cy="926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iamond 12"/>
          <p:cNvSpPr/>
          <p:nvPr/>
        </p:nvSpPr>
        <p:spPr>
          <a:xfrm rot="1949592">
            <a:off x="3017883" y="1760894"/>
            <a:ext cx="457200" cy="304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4932845" y="2493609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iamond 19"/>
          <p:cNvSpPr/>
          <p:nvPr/>
        </p:nvSpPr>
        <p:spPr>
          <a:xfrm rot="280688">
            <a:off x="6011313" y="2350532"/>
            <a:ext cx="457200" cy="304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2252686" y="3733800"/>
            <a:ext cx="2700314" cy="14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9" idx="0"/>
          </p:cNvCxnSpPr>
          <p:nvPr/>
        </p:nvCxnSpPr>
        <p:spPr>
          <a:xfrm>
            <a:off x="2252686" y="3733800"/>
            <a:ext cx="1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953000" y="3733800"/>
            <a:ext cx="1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038599" y="3200400"/>
            <a:ext cx="1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Isosceles Triangle 26"/>
          <p:cNvSpPr/>
          <p:nvPr/>
        </p:nvSpPr>
        <p:spPr>
          <a:xfrm>
            <a:off x="3886200" y="2858134"/>
            <a:ext cx="284645" cy="34226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5486400" y="3855015"/>
            <a:ext cx="1004233" cy="59685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Isosceles Triangle 29"/>
          <p:cNvSpPr/>
          <p:nvPr/>
        </p:nvSpPr>
        <p:spPr>
          <a:xfrm rot="2806915">
            <a:off x="6393683" y="3599765"/>
            <a:ext cx="392281" cy="268069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5867400"/>
            <a:ext cx="1388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Homework 1</a:t>
            </a:r>
          </a:p>
        </p:txBody>
      </p:sp>
    </p:spTree>
    <p:extLst>
      <p:ext uri="{BB962C8B-B14F-4D97-AF65-F5344CB8AC3E}">
        <p14:creationId xmlns:p14="http://schemas.microsoft.com/office/powerpoint/2010/main" val="1231539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28600"/>
            <a:ext cx="8958606" cy="7232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Write the system of classes as defined by the UML. Then,</a:t>
            </a:r>
          </a:p>
          <a:p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/>
              <a:t>Write a program </a:t>
            </a:r>
            <a:r>
              <a:rPr lang="en-US" sz="1600" dirty="0" err="1"/>
              <a:t>WriteFile</a:t>
            </a:r>
            <a:r>
              <a:rPr lang="en-US" sz="1600" dirty="0"/>
              <a:t> that writes the following data to a text file as is.  This is a separate program.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r>
              <a:rPr lang="en-US" sz="1600" dirty="0"/>
              <a:t>Residential;Jones;111 W. 2nd St.;Tulsa;Oklahoma;58934;135000;1575;True;STATELY_ESTATES</a:t>
            </a:r>
          </a:p>
          <a:p>
            <a:r>
              <a:rPr lang="en-US" sz="1600" dirty="0"/>
              <a:t>Residential;Smith;92 Davis St.;Arlington;Texas;76019;90000;2235;False;GREEN_GABLES</a:t>
            </a:r>
          </a:p>
          <a:p>
            <a:r>
              <a:rPr lang="en-US" sz="1600" dirty="0"/>
              <a:t>Commercial;Willis;3865 Cooper St.;Arlington;Texas;76018;235000;1300;TRUE;Joe Paint </a:t>
            </a:r>
            <a:r>
              <a:rPr lang="en-US" sz="1600" dirty="0" err="1"/>
              <a:t>Shop;TX</a:t>
            </a:r>
            <a:endParaRPr lang="en-US" sz="1600" dirty="0"/>
          </a:p>
          <a:p>
            <a:r>
              <a:rPr lang="en-US" sz="1600" dirty="0"/>
              <a:t>Commercial;Jones;111 Smart </a:t>
            </a:r>
            <a:r>
              <a:rPr lang="en-US" sz="1600" dirty="0" err="1"/>
              <a:t>Rd.;New</a:t>
            </a:r>
            <a:r>
              <a:rPr lang="en-US" sz="1600" dirty="0"/>
              <a:t> Orleans;Louisiana;34562;65000;5000;FALSE;Tacos </a:t>
            </a:r>
            <a:r>
              <a:rPr lang="en-US" sz="1600" dirty="0" err="1"/>
              <a:t>Galore;LA</a:t>
            </a:r>
            <a:endParaRPr lang="en-US" sz="1600" dirty="0"/>
          </a:p>
          <a:p>
            <a:r>
              <a:rPr lang="en-US" sz="1600" dirty="0"/>
              <a:t>Residential;Traver;252 Park Lane;Atlanta;Georgia;60606;155000;1850;False;KING_MANOR</a:t>
            </a:r>
          </a:p>
          <a:p>
            <a:r>
              <a:rPr lang="en-US" sz="1600" dirty="0"/>
              <a:t>Commercial;Merrit;605 Green Blvd;Tulsa;Oklahoma;76015;275000;4321;True;Battery </a:t>
            </a:r>
            <a:r>
              <a:rPr lang="en-US" sz="1600" dirty="0" err="1"/>
              <a:t>City;OK</a:t>
            </a:r>
            <a:endParaRPr lang="en-US" sz="1600" dirty="0"/>
          </a:p>
          <a:p>
            <a:r>
              <a:rPr lang="en-US" sz="1600" dirty="0"/>
              <a:t>Residential;Willis;853 Third </a:t>
            </a:r>
            <a:r>
              <a:rPr lang="en-US" sz="1600" dirty="0" err="1"/>
              <a:t>Avenue;New</a:t>
            </a:r>
            <a:r>
              <a:rPr lang="en-US" sz="1600" dirty="0"/>
              <a:t> </a:t>
            </a:r>
            <a:r>
              <a:rPr lang="en-US" sz="1600" dirty="0" err="1"/>
              <a:t>York;New</a:t>
            </a:r>
            <a:r>
              <a:rPr lang="en-US" sz="1600" dirty="0"/>
              <a:t> York;90123;96000;3025;False;KINGLY_ESTATES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r>
              <a:rPr lang="en-US" sz="1600" dirty="0"/>
              <a:t>2.  Create the following GUI in PropertyGUI.java</a:t>
            </a:r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3657600"/>
            <a:ext cx="4762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05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3810000"/>
            <a:ext cx="89075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 1 is WriteFile.java and PropertyGUI.java.  Only the GUI display, the read</a:t>
            </a:r>
          </a:p>
          <a:p>
            <a:r>
              <a:rPr lang="en-US" dirty="0"/>
              <a:t>properties.txt  and print to the prompt, and the finish button exit functionality are required.</a:t>
            </a:r>
          </a:p>
          <a:p>
            <a:r>
              <a:rPr lang="en-US" dirty="0"/>
              <a:t>Due September 12.  Zip files into Assignment 1A.zip and upload in Blackboard.</a:t>
            </a:r>
          </a:p>
          <a:p>
            <a:endParaRPr lang="en-US" dirty="0"/>
          </a:p>
          <a:p>
            <a:r>
              <a:rPr lang="en-US" dirty="0"/>
              <a:t>Part 2 includes complete assignment files due September 21.  Zip files into Assignment 1B.zip</a:t>
            </a:r>
          </a:p>
          <a:p>
            <a:r>
              <a:rPr lang="en-US" dirty="0"/>
              <a:t>And upload in Blackboard.</a:t>
            </a:r>
          </a:p>
          <a:p>
            <a:endParaRPr lang="en-US" dirty="0"/>
          </a:p>
          <a:p>
            <a:r>
              <a:rPr lang="en-US" b="1" dirty="0"/>
              <a:t>Do not upload any other type of files except a .zip file.</a:t>
            </a:r>
          </a:p>
        </p:txBody>
      </p:sp>
      <p:sp>
        <p:nvSpPr>
          <p:cNvPr id="3" name="Rectangle 2"/>
          <p:cNvSpPr/>
          <p:nvPr/>
        </p:nvSpPr>
        <p:spPr>
          <a:xfrm>
            <a:off x="685800" y="457200"/>
            <a:ext cx="6172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3. When the program starts, create an array list of owners, read in all properties from the properties.txt file and add properties to the appropriate owner.</a:t>
            </a:r>
          </a:p>
          <a:p>
            <a:r>
              <a:rPr lang="en-US" dirty="0"/>
              <a:t>4.  When an owner is selected in the GUI, you will populate the fields with the appropriate data; total market value, flood zone (if any property is in flood zone), total exemptions, total taxes (taxes - exemptions).  Format appropriately.</a:t>
            </a:r>
          </a:p>
          <a:p>
            <a:r>
              <a:rPr lang="en-US" dirty="0"/>
              <a:t>5.  Continue this until the finish button is clicked.  When clicked, the owner array list is written to </a:t>
            </a:r>
            <a:r>
              <a:rPr lang="en-US" dirty="0" err="1"/>
              <a:t>owners.ser</a:t>
            </a:r>
            <a:r>
              <a:rPr lang="en-US" dirty="0"/>
              <a:t> and the program shuts down.</a:t>
            </a:r>
          </a:p>
        </p:txBody>
      </p:sp>
    </p:spTree>
    <p:extLst>
      <p:ext uri="{BB962C8B-B14F-4D97-AF65-F5344CB8AC3E}">
        <p14:creationId xmlns:p14="http://schemas.microsoft.com/office/powerpoint/2010/main" val="4172419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12805" y="838200"/>
            <a:ext cx="549220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Address</a:t>
            </a:r>
          </a:p>
          <a:p>
            <a:pPr algn="ctr"/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street:String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city:String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state:String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zip:int</a:t>
            </a:r>
            <a:endParaRPr lang="en-US" dirty="0"/>
          </a:p>
          <a:p>
            <a:endParaRPr lang="en-US" dirty="0"/>
          </a:p>
          <a:p>
            <a:r>
              <a:rPr lang="en-US" dirty="0"/>
              <a:t>&lt;&lt;constructor&gt;&gt;Address()</a:t>
            </a:r>
          </a:p>
          <a:p>
            <a:r>
              <a:rPr lang="en-US" dirty="0"/>
              <a:t>&lt;&lt;constructor&gt;&gt;Address(String s, String c, String </a:t>
            </a:r>
            <a:r>
              <a:rPr lang="en-US" dirty="0" err="1"/>
              <a:t>st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z)</a:t>
            </a:r>
          </a:p>
          <a:p>
            <a:r>
              <a:rPr lang="en-US" dirty="0"/>
              <a:t>+</a:t>
            </a:r>
            <a:r>
              <a:rPr lang="en-US" dirty="0" err="1"/>
              <a:t>getStreet</a:t>
            </a:r>
            <a:r>
              <a:rPr lang="en-US" dirty="0"/>
              <a:t>():String</a:t>
            </a:r>
          </a:p>
          <a:p>
            <a:r>
              <a:rPr lang="en-US" dirty="0"/>
              <a:t>+</a:t>
            </a:r>
            <a:r>
              <a:rPr lang="en-US" dirty="0" err="1"/>
              <a:t>getCity</a:t>
            </a:r>
            <a:r>
              <a:rPr lang="en-US" dirty="0"/>
              <a:t>():String</a:t>
            </a:r>
          </a:p>
          <a:p>
            <a:r>
              <a:rPr lang="en-US" dirty="0"/>
              <a:t>+</a:t>
            </a:r>
            <a:r>
              <a:rPr lang="en-US" dirty="0" err="1"/>
              <a:t>getState</a:t>
            </a:r>
            <a:r>
              <a:rPr lang="en-US" dirty="0"/>
              <a:t>():String</a:t>
            </a:r>
          </a:p>
          <a:p>
            <a:r>
              <a:rPr lang="en-US" dirty="0"/>
              <a:t>+</a:t>
            </a:r>
            <a:r>
              <a:rPr lang="en-US" dirty="0" err="1"/>
              <a:t>getZip</a:t>
            </a:r>
            <a:r>
              <a:rPr lang="en-US" dirty="0"/>
              <a:t>():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setStreet</a:t>
            </a:r>
            <a:r>
              <a:rPr lang="en-US" dirty="0"/>
              <a:t>(String s):Void</a:t>
            </a:r>
          </a:p>
          <a:p>
            <a:r>
              <a:rPr lang="en-US" dirty="0"/>
              <a:t>+</a:t>
            </a:r>
            <a:r>
              <a:rPr lang="en-US" dirty="0" err="1"/>
              <a:t>setCity</a:t>
            </a:r>
            <a:r>
              <a:rPr lang="en-US" dirty="0">
                <a:sym typeface="Wingdings" panose="05000000000000000000" pitchFamily="2" charset="2"/>
              </a:rPr>
              <a:t>(String c): Void</a:t>
            </a:r>
          </a:p>
          <a:p>
            <a:r>
              <a:rPr lang="en-US" dirty="0">
                <a:sym typeface="Wingdings" panose="05000000000000000000" pitchFamily="2" charset="2"/>
              </a:rPr>
              <a:t>+</a:t>
            </a:r>
            <a:r>
              <a:rPr lang="en-US" dirty="0" err="1">
                <a:sym typeface="Wingdings" panose="05000000000000000000" pitchFamily="2" charset="2"/>
              </a:rPr>
              <a:t>setState</a:t>
            </a:r>
            <a:r>
              <a:rPr lang="en-US" dirty="0">
                <a:sym typeface="Wingdings" panose="05000000000000000000" pitchFamily="2" charset="2"/>
              </a:rPr>
              <a:t>(String s):Void</a:t>
            </a:r>
          </a:p>
          <a:p>
            <a:r>
              <a:rPr lang="en-US" dirty="0">
                <a:sym typeface="Wingdings" panose="05000000000000000000" pitchFamily="2" charset="2"/>
              </a:rPr>
              <a:t>+</a:t>
            </a:r>
            <a:r>
              <a:rPr lang="en-US" dirty="0" err="1">
                <a:sym typeface="Wingdings" panose="05000000000000000000" pitchFamily="2" charset="2"/>
              </a:rPr>
              <a:t>setZip</a:t>
            </a:r>
            <a:r>
              <a:rPr lang="en-US" dirty="0">
                <a:sym typeface="Wingdings" panose="05000000000000000000" pitchFamily="2" charset="2"/>
              </a:rPr>
              <a:t>(</a:t>
            </a:r>
            <a:r>
              <a:rPr lang="en-US" dirty="0" err="1">
                <a:sym typeface="Wingdings" panose="05000000000000000000" pitchFamily="2" charset="2"/>
              </a:rPr>
              <a:t>int</a:t>
            </a:r>
            <a:r>
              <a:rPr lang="en-US" dirty="0">
                <a:sym typeface="Wingdings" panose="05000000000000000000" pitchFamily="2" charset="2"/>
              </a:rPr>
              <a:t> z):Void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toString</a:t>
            </a:r>
            <a:r>
              <a:rPr lang="en-US" dirty="0"/>
              <a:t>():String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990600" y="533400"/>
            <a:ext cx="7391400" cy="5943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990600" y="1295400"/>
            <a:ext cx="7391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990600" y="2743200"/>
            <a:ext cx="7391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298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1" y="914400"/>
            <a:ext cx="379232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Owner</a:t>
            </a:r>
          </a:p>
          <a:p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name:String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propertyList:ArrayList</a:t>
            </a:r>
            <a:r>
              <a:rPr lang="en-US" dirty="0"/>
              <a:t>&lt;Property&gt;</a:t>
            </a:r>
          </a:p>
          <a:p>
            <a:r>
              <a:rPr lang="en-US" dirty="0"/>
              <a:t>-</a:t>
            </a:r>
            <a:r>
              <a:rPr lang="en-US" dirty="0" err="1"/>
              <a:t>totalTaxes:double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&lt;&lt;constructor&gt;&gt;Owner()</a:t>
            </a:r>
          </a:p>
          <a:p>
            <a:r>
              <a:rPr lang="en-US" dirty="0"/>
              <a:t>&lt;&lt;constructor&gt;&gt;Owner(String n)</a:t>
            </a:r>
          </a:p>
          <a:p>
            <a:r>
              <a:rPr lang="en-US" dirty="0"/>
              <a:t>+</a:t>
            </a:r>
            <a:r>
              <a:rPr lang="en-US" dirty="0" err="1"/>
              <a:t>getName</a:t>
            </a:r>
            <a:r>
              <a:rPr lang="en-US" dirty="0"/>
              <a:t>():String</a:t>
            </a:r>
          </a:p>
          <a:p>
            <a:r>
              <a:rPr lang="en-US" dirty="0"/>
              <a:t>+</a:t>
            </a:r>
            <a:r>
              <a:rPr lang="en-US" dirty="0" err="1"/>
              <a:t>getTotalTaxes</a:t>
            </a:r>
            <a:r>
              <a:rPr lang="en-US" dirty="0"/>
              <a:t>():double</a:t>
            </a:r>
          </a:p>
          <a:p>
            <a:r>
              <a:rPr lang="en-US" dirty="0"/>
              <a:t>+</a:t>
            </a:r>
            <a:r>
              <a:rPr lang="en-US" dirty="0" err="1"/>
              <a:t>setName</a:t>
            </a:r>
            <a:r>
              <a:rPr lang="en-US" dirty="0"/>
              <a:t>(String n):Void</a:t>
            </a:r>
          </a:p>
          <a:p>
            <a:r>
              <a:rPr lang="en-US" dirty="0"/>
              <a:t>+</a:t>
            </a:r>
            <a:r>
              <a:rPr lang="en-US" dirty="0" err="1"/>
              <a:t>setTotalTaxes</a:t>
            </a:r>
            <a:r>
              <a:rPr lang="en-US" dirty="0"/>
              <a:t>(double t):Void</a:t>
            </a:r>
          </a:p>
          <a:p>
            <a:r>
              <a:rPr lang="en-US" dirty="0"/>
              <a:t>+</a:t>
            </a:r>
            <a:r>
              <a:rPr lang="en-US" dirty="0" err="1"/>
              <a:t>toString</a:t>
            </a:r>
            <a:r>
              <a:rPr lang="en-US" dirty="0"/>
              <a:t>():String</a:t>
            </a:r>
          </a:p>
          <a:p>
            <a:r>
              <a:rPr lang="en-US" dirty="0"/>
              <a:t>+</a:t>
            </a:r>
            <a:r>
              <a:rPr lang="en-US" dirty="0" err="1"/>
              <a:t>addProperty</a:t>
            </a:r>
            <a:r>
              <a:rPr lang="en-US" dirty="0"/>
              <a:t>(Property p):Void</a:t>
            </a:r>
          </a:p>
          <a:p>
            <a:r>
              <a:rPr lang="en-US" dirty="0"/>
              <a:t>+</a:t>
            </a:r>
            <a:r>
              <a:rPr lang="en-US" dirty="0" err="1"/>
              <a:t>getPropertyList</a:t>
            </a:r>
            <a:r>
              <a:rPr lang="en-US" dirty="0"/>
              <a:t>():</a:t>
            </a:r>
            <a:r>
              <a:rPr lang="en-US" dirty="0" err="1"/>
              <a:t>ArrayList</a:t>
            </a:r>
            <a:r>
              <a:rPr lang="en-US" dirty="0"/>
              <a:t>&lt;Property&gt;</a:t>
            </a: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76400" y="457200"/>
            <a:ext cx="6781800" cy="617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676400" y="1295400"/>
            <a:ext cx="678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676400" y="2743200"/>
            <a:ext cx="678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669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5403" y="228600"/>
            <a:ext cx="621048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&lt;&lt;abstract&gt;&gt;</a:t>
            </a:r>
          </a:p>
          <a:p>
            <a:pPr algn="ctr"/>
            <a:r>
              <a:rPr lang="en-US" i="1" dirty="0"/>
              <a:t>Property</a:t>
            </a:r>
          </a:p>
          <a:p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propertyAddress:Address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marketValue:double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squareFeet:int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floodZone:boolean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&lt;&lt;constructor&gt;&gt;Property()</a:t>
            </a:r>
          </a:p>
          <a:p>
            <a:r>
              <a:rPr lang="en-US" dirty="0"/>
              <a:t>&lt;&lt;constructor&gt;&gt;Property(Address a, double v, </a:t>
            </a:r>
            <a:r>
              <a:rPr lang="en-US" dirty="0" err="1"/>
              <a:t>int</a:t>
            </a:r>
            <a:r>
              <a:rPr lang="en-US" dirty="0"/>
              <a:t> s, </a:t>
            </a:r>
            <a:r>
              <a:rPr lang="en-US" dirty="0" err="1"/>
              <a:t>floodZone</a:t>
            </a:r>
            <a:r>
              <a:rPr lang="en-US" dirty="0"/>
              <a:t> z)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29000" y="5486400"/>
            <a:ext cx="1986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cont</a:t>
            </a:r>
            <a:r>
              <a:rPr lang="en-US" dirty="0"/>
              <a:t> on next slide)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228600"/>
            <a:ext cx="746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8200" y="228600"/>
            <a:ext cx="0" cy="510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05800" y="228600"/>
            <a:ext cx="0" cy="510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38200" y="914400"/>
            <a:ext cx="746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38200" y="3200400"/>
            <a:ext cx="746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403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889844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+</a:t>
            </a:r>
            <a:r>
              <a:rPr lang="en-US" dirty="0" err="1"/>
              <a:t>getPropertyAddress</a:t>
            </a:r>
            <a:r>
              <a:rPr lang="en-US" dirty="0"/>
              <a:t>():Address</a:t>
            </a:r>
          </a:p>
          <a:p>
            <a:r>
              <a:rPr lang="en-US" dirty="0"/>
              <a:t>+</a:t>
            </a:r>
            <a:r>
              <a:rPr lang="en-US" dirty="0" err="1"/>
              <a:t>getMarketValue</a:t>
            </a:r>
            <a:r>
              <a:rPr lang="en-US" dirty="0"/>
              <a:t>():double</a:t>
            </a:r>
          </a:p>
          <a:p>
            <a:r>
              <a:rPr lang="en-US" dirty="0"/>
              <a:t>+</a:t>
            </a:r>
            <a:r>
              <a:rPr lang="en-US" dirty="0" err="1"/>
              <a:t>getSquareFeet</a:t>
            </a:r>
            <a:r>
              <a:rPr lang="en-US" dirty="0"/>
              <a:t>():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getFloodZone</a:t>
            </a:r>
            <a:r>
              <a:rPr lang="en-US" dirty="0"/>
              <a:t>():</a:t>
            </a:r>
            <a:r>
              <a:rPr lang="en-US" dirty="0" err="1"/>
              <a:t>boolean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setPropertyAddress</a:t>
            </a:r>
            <a:r>
              <a:rPr lang="en-US" dirty="0"/>
              <a:t>(Address a):Void</a:t>
            </a:r>
          </a:p>
          <a:p>
            <a:r>
              <a:rPr lang="en-US" dirty="0"/>
              <a:t>+</a:t>
            </a:r>
            <a:r>
              <a:rPr lang="en-US" dirty="0" err="1"/>
              <a:t>setMarketValue</a:t>
            </a:r>
            <a:r>
              <a:rPr lang="en-US" dirty="0"/>
              <a:t>(double v):Void</a:t>
            </a:r>
          </a:p>
          <a:p>
            <a:r>
              <a:rPr lang="en-US" dirty="0"/>
              <a:t>+</a:t>
            </a:r>
            <a:r>
              <a:rPr lang="en-US" dirty="0" err="1"/>
              <a:t>setSquareFeet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f):Void</a:t>
            </a:r>
          </a:p>
          <a:p>
            <a:r>
              <a:rPr lang="en-US" dirty="0"/>
              <a:t>+</a:t>
            </a:r>
            <a:r>
              <a:rPr lang="en-US" dirty="0" err="1"/>
              <a:t>setFloodZone</a:t>
            </a:r>
            <a:r>
              <a:rPr lang="en-US" dirty="0"/>
              <a:t>(</a:t>
            </a:r>
            <a:r>
              <a:rPr lang="en-US" dirty="0" err="1"/>
              <a:t>boolean</a:t>
            </a:r>
            <a:r>
              <a:rPr lang="en-US" dirty="0"/>
              <a:t> z):Void</a:t>
            </a:r>
          </a:p>
          <a:p>
            <a:r>
              <a:rPr lang="en-US" dirty="0"/>
              <a:t>+</a:t>
            </a:r>
            <a:r>
              <a:rPr lang="en-US" dirty="0" err="1"/>
              <a:t>toString</a:t>
            </a:r>
            <a:r>
              <a:rPr lang="en-US" dirty="0"/>
              <a:t>():String</a:t>
            </a:r>
          </a:p>
          <a:p>
            <a:r>
              <a:rPr lang="en-US" i="1" dirty="0"/>
              <a:t>+</a:t>
            </a:r>
            <a:r>
              <a:rPr lang="en-US" i="1" dirty="0" err="1"/>
              <a:t>calculateTaxes</a:t>
            </a:r>
            <a:r>
              <a:rPr lang="en-US" i="1" dirty="0"/>
              <a:t>():double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371600" y="609600"/>
            <a:ext cx="0" cy="457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162800" y="609600"/>
            <a:ext cx="0" cy="457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371600" y="5181600"/>
            <a:ext cx="579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92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8678" y="1252478"/>
            <a:ext cx="709707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CommercialProperty</a:t>
            </a:r>
            <a:endParaRPr lang="en-US" dirty="0"/>
          </a:p>
          <a:p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businessName:String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stateCode:String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&lt;&lt;constructor&gt;&gt;</a:t>
            </a:r>
            <a:r>
              <a:rPr lang="en-US" dirty="0" err="1"/>
              <a:t>CommercialProperty</a:t>
            </a:r>
            <a:endParaRPr lang="en-US" dirty="0"/>
          </a:p>
          <a:p>
            <a:r>
              <a:rPr lang="en-US" dirty="0"/>
              <a:t>&lt;&lt;constructor&gt;&gt;</a:t>
            </a:r>
            <a:r>
              <a:rPr lang="en-US" dirty="0" err="1"/>
              <a:t>CommercialProperty</a:t>
            </a:r>
            <a:r>
              <a:rPr lang="en-US" dirty="0"/>
              <a:t>(Address a, double v,  </a:t>
            </a:r>
            <a:r>
              <a:rPr lang="en-US" dirty="0" err="1"/>
              <a:t>int</a:t>
            </a:r>
            <a:r>
              <a:rPr lang="en-US" dirty="0"/>
              <a:t> f, </a:t>
            </a:r>
            <a:r>
              <a:rPr lang="en-US" dirty="0" err="1"/>
              <a:t>boolean</a:t>
            </a:r>
            <a:r>
              <a:rPr lang="en-US" dirty="0"/>
              <a:t> z,</a:t>
            </a:r>
          </a:p>
          <a:p>
            <a:r>
              <a:rPr lang="en-US" dirty="0"/>
              <a:t>				String b, String c)</a:t>
            </a:r>
          </a:p>
          <a:p>
            <a:r>
              <a:rPr lang="en-US" dirty="0"/>
              <a:t>+</a:t>
            </a:r>
            <a:r>
              <a:rPr lang="en-US" dirty="0" err="1"/>
              <a:t>getBusinessName</a:t>
            </a:r>
            <a:r>
              <a:rPr lang="en-US" dirty="0"/>
              <a:t>():String</a:t>
            </a:r>
          </a:p>
          <a:p>
            <a:r>
              <a:rPr lang="en-US" dirty="0"/>
              <a:t>+</a:t>
            </a:r>
            <a:r>
              <a:rPr lang="en-US" dirty="0" err="1"/>
              <a:t>getStateCode</a:t>
            </a:r>
            <a:r>
              <a:rPr lang="en-US" dirty="0"/>
              <a:t>():String</a:t>
            </a:r>
          </a:p>
          <a:p>
            <a:r>
              <a:rPr lang="en-US" dirty="0"/>
              <a:t>+</a:t>
            </a:r>
            <a:r>
              <a:rPr lang="en-US" dirty="0" err="1"/>
              <a:t>setBusinessName</a:t>
            </a:r>
            <a:r>
              <a:rPr lang="en-US" dirty="0"/>
              <a:t>(String n):Void</a:t>
            </a:r>
          </a:p>
          <a:p>
            <a:r>
              <a:rPr lang="en-US" dirty="0"/>
              <a:t>+</a:t>
            </a:r>
            <a:r>
              <a:rPr lang="en-US" dirty="0" err="1"/>
              <a:t>setStateCode</a:t>
            </a:r>
            <a:r>
              <a:rPr lang="en-US" dirty="0"/>
              <a:t>(String c):Void</a:t>
            </a:r>
          </a:p>
          <a:p>
            <a:r>
              <a:rPr lang="en-US" dirty="0"/>
              <a:t>+</a:t>
            </a:r>
            <a:r>
              <a:rPr lang="en-US" dirty="0" err="1"/>
              <a:t>toString</a:t>
            </a:r>
            <a:r>
              <a:rPr lang="en-US" dirty="0"/>
              <a:t>():String</a:t>
            </a:r>
          </a:p>
          <a:p>
            <a:r>
              <a:rPr lang="en-US" dirty="0"/>
              <a:t>+</a:t>
            </a:r>
            <a:r>
              <a:rPr lang="en-US" dirty="0" err="1"/>
              <a:t>calculateTaxes</a:t>
            </a:r>
            <a:r>
              <a:rPr lang="en-US" dirty="0"/>
              <a:t>():double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609600"/>
            <a:ext cx="8382000" cy="510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6764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33400" y="24384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779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0781" y="1142999"/>
            <a:ext cx="8089522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/>
              <a:t>ResidentialProperty</a:t>
            </a:r>
            <a:endParaRPr lang="en-US" sz="1600" dirty="0"/>
          </a:p>
          <a:p>
            <a:endParaRPr lang="en-US" sz="1600" dirty="0"/>
          </a:p>
          <a:p>
            <a:r>
              <a:rPr lang="en-US" altLang="en-US" sz="1600" dirty="0"/>
              <a:t>+</a:t>
            </a:r>
            <a:r>
              <a:rPr lang="en-US" altLang="en-US" sz="1600" dirty="0" err="1"/>
              <a:t>enum</a:t>
            </a:r>
            <a:r>
              <a:rPr lang="en-US" altLang="en-US" sz="1600" dirty="0"/>
              <a:t> Subdivision{NONE, KINGLY_ESTATES, STATELY_ESTATES, KING_MANOR, GREEN_GABLES}</a:t>
            </a:r>
          </a:p>
          <a:p>
            <a:r>
              <a:rPr lang="en-US" altLang="en-US" sz="1600" dirty="0"/>
              <a:t>-</a:t>
            </a:r>
            <a:r>
              <a:rPr lang="en-US" altLang="en-US" sz="1600" dirty="0" err="1"/>
              <a:t>subdivision:Subdivision</a:t>
            </a:r>
            <a:r>
              <a:rPr lang="en-US" altLang="en-US" sz="1600" dirty="0"/>
              <a:t>=</a:t>
            </a:r>
            <a:r>
              <a:rPr lang="en-US" altLang="en-US" sz="1600" dirty="0" err="1"/>
              <a:t>Subdivision.NONE</a:t>
            </a:r>
            <a:endParaRPr lang="en-US" altLang="en-US" sz="1600" dirty="0"/>
          </a:p>
          <a:p>
            <a:r>
              <a:rPr lang="en-US" altLang="en-US" sz="1600" dirty="0"/>
              <a:t>-</a:t>
            </a:r>
            <a:r>
              <a:rPr lang="en-US" altLang="en-US" sz="1600" dirty="0" err="1"/>
              <a:t>exemption:double</a:t>
            </a:r>
            <a:endParaRPr lang="en-US" altLang="en-US" sz="1600" dirty="0"/>
          </a:p>
          <a:p>
            <a:endParaRPr lang="en-US" altLang="en-US" sz="1600" dirty="0"/>
          </a:p>
          <a:p>
            <a:endParaRPr lang="en-US" altLang="en-US" sz="1600" dirty="0"/>
          </a:p>
          <a:p>
            <a:r>
              <a:rPr lang="en-US" altLang="en-US" sz="1600" dirty="0"/>
              <a:t>&lt;&lt;constructor&gt;&gt;</a:t>
            </a:r>
            <a:r>
              <a:rPr lang="en-US" altLang="en-US" sz="1600" dirty="0" err="1"/>
              <a:t>ResidentialProperty</a:t>
            </a:r>
            <a:r>
              <a:rPr lang="en-US" altLang="en-US" sz="1600" dirty="0"/>
              <a:t>()</a:t>
            </a:r>
          </a:p>
          <a:p>
            <a:r>
              <a:rPr lang="en-US" altLang="en-US" sz="1600" dirty="0"/>
              <a:t>&lt;&lt;constructor&gt;&gt;</a:t>
            </a:r>
            <a:r>
              <a:rPr lang="en-US" altLang="en-US" sz="1600" dirty="0" err="1"/>
              <a:t>ResidentialProperty</a:t>
            </a:r>
            <a:r>
              <a:rPr lang="en-US" altLang="en-US" sz="1600" dirty="0"/>
              <a:t>(</a:t>
            </a:r>
            <a:r>
              <a:rPr lang="en-US" sz="1600" dirty="0"/>
              <a:t>Address a, double v, </a:t>
            </a:r>
            <a:r>
              <a:rPr lang="en-US" sz="1600" dirty="0" err="1"/>
              <a:t>int</a:t>
            </a:r>
            <a:r>
              <a:rPr lang="en-US" sz="1600" dirty="0"/>
              <a:t> f, </a:t>
            </a:r>
            <a:r>
              <a:rPr lang="en-US" sz="1600" dirty="0" err="1"/>
              <a:t>boolean</a:t>
            </a:r>
            <a:r>
              <a:rPr lang="en-US" sz="1600" dirty="0"/>
              <a:t> z, Subdivision s)</a:t>
            </a:r>
            <a:endParaRPr lang="en-US" altLang="en-US" sz="1600" dirty="0"/>
          </a:p>
          <a:p>
            <a:r>
              <a:rPr lang="en-US" altLang="en-US" sz="1600" dirty="0"/>
              <a:t>+</a:t>
            </a:r>
            <a:r>
              <a:rPr lang="en-US" altLang="en-US" sz="1600" dirty="0" err="1"/>
              <a:t>getSubdivision</a:t>
            </a:r>
            <a:r>
              <a:rPr lang="en-US" altLang="en-US" sz="1600" dirty="0"/>
              <a:t>():Subdivision</a:t>
            </a:r>
          </a:p>
          <a:p>
            <a:r>
              <a:rPr lang="en-US" altLang="en-US" sz="1600" dirty="0"/>
              <a:t>+</a:t>
            </a:r>
            <a:r>
              <a:rPr lang="en-US" altLang="en-US" sz="1600" dirty="0" err="1"/>
              <a:t>setSubdivision</a:t>
            </a:r>
            <a:r>
              <a:rPr lang="en-US" altLang="en-US" sz="1600" dirty="0"/>
              <a:t>(Subdivision s):Void</a:t>
            </a:r>
          </a:p>
          <a:p>
            <a:r>
              <a:rPr lang="en-US" altLang="en-US" sz="1600" dirty="0"/>
              <a:t>+</a:t>
            </a:r>
            <a:r>
              <a:rPr lang="en-US" altLang="en-US" sz="1600" dirty="0" err="1"/>
              <a:t>getExemption</a:t>
            </a:r>
            <a:r>
              <a:rPr lang="en-US" altLang="en-US" sz="1600" dirty="0"/>
              <a:t>():double</a:t>
            </a:r>
          </a:p>
          <a:p>
            <a:r>
              <a:rPr lang="en-US" altLang="en-US" sz="1600" dirty="0"/>
              <a:t>+</a:t>
            </a:r>
            <a:r>
              <a:rPr lang="en-US" altLang="en-US" sz="1600" dirty="0" err="1"/>
              <a:t>setExemption</a:t>
            </a:r>
            <a:r>
              <a:rPr lang="en-US" altLang="en-US" sz="1600" dirty="0"/>
              <a:t>(double a):Void</a:t>
            </a:r>
          </a:p>
          <a:p>
            <a:r>
              <a:rPr lang="en-US" altLang="en-US" sz="1600" dirty="0"/>
              <a:t>+</a:t>
            </a:r>
            <a:r>
              <a:rPr lang="en-US" altLang="en-US" sz="1600" dirty="0" err="1"/>
              <a:t>toString</a:t>
            </a:r>
            <a:r>
              <a:rPr lang="en-US" altLang="en-US" sz="1600" dirty="0"/>
              <a:t>():String</a:t>
            </a:r>
          </a:p>
          <a:p>
            <a:r>
              <a:rPr lang="en-US" altLang="en-US" sz="1600" dirty="0"/>
              <a:t>+</a:t>
            </a:r>
            <a:r>
              <a:rPr lang="en-US" altLang="en-US" sz="1600" dirty="0" err="1"/>
              <a:t>calculateTaxes</a:t>
            </a:r>
            <a:r>
              <a:rPr lang="en-US" altLang="en-US" sz="1600" dirty="0"/>
              <a:t>():double</a:t>
            </a:r>
          </a:p>
          <a:p>
            <a:r>
              <a:rPr lang="en-US" altLang="en-US" sz="1600" dirty="0"/>
              <a:t>+</a:t>
            </a:r>
            <a:r>
              <a:rPr lang="en-US" altLang="en-US" sz="1600" dirty="0" err="1"/>
              <a:t>calculateExemption</a:t>
            </a:r>
            <a:r>
              <a:rPr lang="en-US" altLang="en-US" sz="1600" dirty="0"/>
              <a:t>():double</a:t>
            </a:r>
          </a:p>
          <a:p>
            <a:endParaRPr lang="en-US" sz="1600" b="1" dirty="0"/>
          </a:p>
        </p:txBody>
      </p:sp>
      <p:sp>
        <p:nvSpPr>
          <p:cNvPr id="2" name="Rectangle 1"/>
          <p:cNvSpPr/>
          <p:nvPr/>
        </p:nvSpPr>
        <p:spPr>
          <a:xfrm>
            <a:off x="381000" y="762000"/>
            <a:ext cx="8534400" cy="525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81000" y="1524000"/>
            <a:ext cx="853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81000" y="2667000"/>
            <a:ext cx="853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54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66090" y="990600"/>
            <a:ext cx="296414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&lt;&lt;interface&gt;&gt;</a:t>
            </a:r>
          </a:p>
          <a:p>
            <a:pPr algn="ctr"/>
            <a:r>
              <a:rPr lang="en-US" i="1" dirty="0"/>
              <a:t>Exemption</a:t>
            </a:r>
          </a:p>
          <a:p>
            <a:endParaRPr lang="en-US" dirty="0"/>
          </a:p>
          <a:p>
            <a:r>
              <a:rPr lang="en-US" u="sng" dirty="0" err="1"/>
              <a:t>COUNTY:double</a:t>
            </a:r>
            <a:r>
              <a:rPr lang="en-US" u="sng" dirty="0"/>
              <a:t> = .2</a:t>
            </a:r>
          </a:p>
          <a:p>
            <a:r>
              <a:rPr lang="en-US" u="sng" dirty="0" err="1"/>
              <a:t>CITY:double</a:t>
            </a:r>
            <a:r>
              <a:rPr lang="en-US" u="sng" dirty="0"/>
              <a:t> = .12</a:t>
            </a:r>
          </a:p>
          <a:p>
            <a:r>
              <a:rPr lang="en-US" u="sng" dirty="0" err="1"/>
              <a:t>SCHOOL:double</a:t>
            </a:r>
            <a:r>
              <a:rPr lang="en-US" u="sng" dirty="0"/>
              <a:t> = .14</a:t>
            </a:r>
          </a:p>
          <a:p>
            <a:r>
              <a:rPr lang="en-US" u="sng" dirty="0" err="1"/>
              <a:t>MEDICAL:double</a:t>
            </a:r>
            <a:r>
              <a:rPr lang="en-US" u="sng" dirty="0"/>
              <a:t> = .03</a:t>
            </a:r>
          </a:p>
          <a:p>
            <a:endParaRPr lang="en-US" dirty="0"/>
          </a:p>
          <a:p>
            <a:r>
              <a:rPr lang="en-US" i="1" dirty="0"/>
              <a:t>+</a:t>
            </a:r>
            <a:r>
              <a:rPr lang="en-US" i="1" dirty="0" err="1"/>
              <a:t>calculateExemption</a:t>
            </a:r>
            <a:r>
              <a:rPr lang="en-US" i="1" dirty="0"/>
              <a:t>():double</a:t>
            </a: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76400" y="685800"/>
            <a:ext cx="5562600" cy="3657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676400" y="1600200"/>
            <a:ext cx="556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676400" y="3124200"/>
            <a:ext cx="556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46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914400"/>
            <a:ext cx="801078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calculateTaxes</a:t>
            </a:r>
            <a:r>
              <a:rPr lang="en-US" dirty="0"/>
              <a:t> for </a:t>
            </a:r>
            <a:r>
              <a:rPr lang="en-US" dirty="0" err="1"/>
              <a:t>CommercialProperty</a:t>
            </a:r>
            <a:endParaRPr lang="en-US" dirty="0"/>
          </a:p>
          <a:p>
            <a:r>
              <a:rPr lang="en-US" dirty="0"/>
              <a:t>  if the square feet is greater than 1500 then if the state code is</a:t>
            </a:r>
          </a:p>
          <a:p>
            <a:r>
              <a:rPr lang="en-US" dirty="0"/>
              <a:t>  TX the taxes is market value * .25  else taxes is market value * .20 </a:t>
            </a:r>
          </a:p>
          <a:p>
            <a:r>
              <a:rPr lang="en-US" dirty="0"/>
              <a:t>  else if the square feet is less than or equal to 1500 the taxes is market value * .10</a:t>
            </a:r>
          </a:p>
          <a:p>
            <a:r>
              <a:rPr lang="en-US" dirty="0"/>
              <a:t>	</a:t>
            </a:r>
          </a:p>
          <a:p>
            <a:r>
              <a:rPr lang="en-US" dirty="0" err="1"/>
              <a:t>calculateTaxes</a:t>
            </a:r>
            <a:r>
              <a:rPr lang="en-US" dirty="0"/>
              <a:t> for </a:t>
            </a:r>
            <a:r>
              <a:rPr lang="en-US" dirty="0" err="1"/>
              <a:t>ResidentialProperty</a:t>
            </a:r>
            <a:r>
              <a:rPr lang="en-US" dirty="0"/>
              <a:t> is .5  * the market value</a:t>
            </a:r>
          </a:p>
          <a:p>
            <a:r>
              <a:rPr lang="en-US" dirty="0"/>
              <a:t>  if the </a:t>
            </a:r>
            <a:r>
              <a:rPr lang="en-US" dirty="0" err="1"/>
              <a:t>floodzone</a:t>
            </a:r>
            <a:r>
              <a:rPr lang="en-US" dirty="0"/>
              <a:t> is true taxes is an extra 10%.</a:t>
            </a:r>
          </a:p>
          <a:p>
            <a:endParaRPr lang="en-US" dirty="0"/>
          </a:p>
          <a:p>
            <a:r>
              <a:rPr lang="en-US" dirty="0" err="1"/>
              <a:t>calculateExemption</a:t>
            </a:r>
            <a:r>
              <a:rPr lang="en-US" dirty="0"/>
              <a:t> determines the exemption as</a:t>
            </a:r>
          </a:p>
          <a:p>
            <a:r>
              <a:rPr lang="en-US" dirty="0"/>
              <a:t>	market value * COUNTY + market value * CITY + market value * SCHOOL +</a:t>
            </a:r>
          </a:p>
          <a:p>
            <a:r>
              <a:rPr lang="en-US" dirty="0"/>
              <a:t>	market value * MEDICAL and sets the exemption variable</a:t>
            </a:r>
          </a:p>
          <a:p>
            <a:endParaRPr lang="en-US" dirty="0"/>
          </a:p>
          <a:p>
            <a:r>
              <a:rPr lang="en-US" i="1" dirty="0"/>
              <a:t>all rates should be made into percentages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090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657</Words>
  <Application>Microsoft Office PowerPoint</Application>
  <PresentationFormat>On-screen Show (4:3)</PresentationFormat>
  <Paragraphs>158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Carolyn</dc:creator>
  <cp:lastModifiedBy>HotMama</cp:lastModifiedBy>
  <cp:revision>49</cp:revision>
  <dcterms:created xsi:type="dcterms:W3CDTF">2014-01-08T14:35:18Z</dcterms:created>
  <dcterms:modified xsi:type="dcterms:W3CDTF">2016-09-05T22:43:01Z</dcterms:modified>
</cp:coreProperties>
</file>