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BD38-4213-4834-9312-180BD1DE9092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BDD-042B-4720-91AE-50D710E0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BD38-4213-4834-9312-180BD1DE9092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BDD-042B-4720-91AE-50D710E0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8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BD38-4213-4834-9312-180BD1DE9092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BDD-042B-4720-91AE-50D710E0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BD38-4213-4834-9312-180BD1DE9092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BDD-042B-4720-91AE-50D710E0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4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BD38-4213-4834-9312-180BD1DE9092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BDD-042B-4720-91AE-50D710E0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BD38-4213-4834-9312-180BD1DE9092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BDD-042B-4720-91AE-50D710E0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1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BD38-4213-4834-9312-180BD1DE9092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BDD-042B-4720-91AE-50D710E0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BD38-4213-4834-9312-180BD1DE9092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BDD-042B-4720-91AE-50D710E0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2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BD38-4213-4834-9312-180BD1DE9092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BDD-042B-4720-91AE-50D710E0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3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BD38-4213-4834-9312-180BD1DE9092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BDD-042B-4720-91AE-50D710E0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BD38-4213-4834-9312-180BD1DE9092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DBDD-042B-4720-91AE-50D710E0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6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8BD38-4213-4834-9312-180BD1DE9092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DBDD-042B-4720-91AE-50D710E0D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9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5369" y="616974"/>
            <a:ext cx="20844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Account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owner:String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accountNumber:int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balance:double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03156" y="3105069"/>
            <a:ext cx="2628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SavingsAccount</a:t>
            </a:r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u="sng" dirty="0" err="1"/>
              <a:t>interestRate:double</a:t>
            </a:r>
            <a:r>
              <a:rPr lang="en-US" u="sng" dirty="0"/>
              <a:t> = .02</a:t>
            </a:r>
          </a:p>
          <a:p>
            <a:r>
              <a:rPr lang="en-US" dirty="0"/>
              <a:t>-</a:t>
            </a:r>
            <a:r>
              <a:rPr lang="en-US" dirty="0" err="1"/>
              <a:t>numberWithdrawals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26876" y="3105069"/>
            <a:ext cx="2367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CheckingAccount</a:t>
            </a:r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ATMFees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numberChecksWritten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95229" y="337751"/>
            <a:ext cx="3057722" cy="1853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0735" y="2965625"/>
            <a:ext cx="2842054" cy="1540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14984" y="2982102"/>
            <a:ext cx="3023286" cy="1515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595229" y="972065"/>
            <a:ext cx="3057722" cy="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80735" y="3459896"/>
            <a:ext cx="2842054" cy="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14984" y="3476371"/>
            <a:ext cx="3023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591107" y="2047104"/>
            <a:ext cx="3057722" cy="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65838" y="2734962"/>
            <a:ext cx="4580238" cy="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74076" y="2742602"/>
            <a:ext cx="0" cy="22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41954" y="2746718"/>
            <a:ext cx="0" cy="22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852984" y="2507821"/>
            <a:ext cx="0" cy="22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>
            <a:off x="5717059" y="2298357"/>
            <a:ext cx="329514" cy="209464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8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2098" y="394282"/>
            <a:ext cx="482754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Account</a:t>
            </a:r>
          </a:p>
          <a:p>
            <a:r>
              <a:rPr lang="en-US" dirty="0"/>
              <a:t>-</a:t>
            </a:r>
            <a:r>
              <a:rPr lang="en-US" dirty="0" err="1"/>
              <a:t>owner:String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accountNumber:int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balance:double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&lt;&lt;constructor&gt;&gt;Account()</a:t>
            </a:r>
          </a:p>
          <a:p>
            <a:r>
              <a:rPr lang="en-US" dirty="0"/>
              <a:t>&lt;&lt;constructor&gt;&gt;Account(String o, </a:t>
            </a:r>
            <a:r>
              <a:rPr lang="en-US" dirty="0" err="1"/>
              <a:t>int</a:t>
            </a:r>
            <a:r>
              <a:rPr lang="en-US" dirty="0"/>
              <a:t> n, double b)</a:t>
            </a:r>
          </a:p>
          <a:p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getOwner</a:t>
            </a:r>
            <a:r>
              <a:rPr lang="en-US" dirty="0"/>
              <a:t>():</a:t>
            </a:r>
            <a:r>
              <a:rPr lang="en-US" dirty="0" err="1"/>
              <a:t>Sring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getAccountNumber</a:t>
            </a:r>
            <a:r>
              <a:rPr lang="en-US" dirty="0"/>
              <a:t>():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getBalance</a:t>
            </a:r>
            <a:r>
              <a:rPr lang="en-US" dirty="0"/>
              <a:t>():double</a:t>
            </a:r>
          </a:p>
          <a:p>
            <a:r>
              <a:rPr lang="en-US" dirty="0"/>
              <a:t>+</a:t>
            </a:r>
            <a:r>
              <a:rPr lang="en-US" dirty="0" err="1"/>
              <a:t>setOwner</a:t>
            </a:r>
            <a:r>
              <a:rPr lang="en-US" dirty="0"/>
              <a:t>(String o):void</a:t>
            </a:r>
          </a:p>
          <a:p>
            <a:r>
              <a:rPr lang="en-US" dirty="0"/>
              <a:t>+</a:t>
            </a:r>
            <a:r>
              <a:rPr lang="en-US" dirty="0" err="1"/>
              <a:t>setAccountNumber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n):void</a:t>
            </a:r>
          </a:p>
          <a:p>
            <a:r>
              <a:rPr lang="en-US" dirty="0"/>
              <a:t>+</a:t>
            </a:r>
            <a:r>
              <a:rPr lang="en-US" dirty="0" err="1"/>
              <a:t>setBalance</a:t>
            </a:r>
            <a:r>
              <a:rPr lang="en-US" dirty="0"/>
              <a:t>(double b):void</a:t>
            </a:r>
          </a:p>
          <a:p>
            <a:r>
              <a:rPr lang="en-US" dirty="0"/>
              <a:t>+</a:t>
            </a:r>
            <a:r>
              <a:rPr lang="en-US" dirty="0" err="1"/>
              <a:t>withDraw</a:t>
            </a:r>
            <a:r>
              <a:rPr lang="en-US" dirty="0"/>
              <a:t>(double </a:t>
            </a:r>
            <a:r>
              <a:rPr lang="en-US" dirty="0" err="1"/>
              <a:t>amt</a:t>
            </a:r>
            <a:r>
              <a:rPr lang="en-US" dirty="0"/>
              <a:t>):void</a:t>
            </a:r>
          </a:p>
          <a:p>
            <a:r>
              <a:rPr lang="en-US" dirty="0"/>
              <a:t>+deposit(double </a:t>
            </a:r>
            <a:r>
              <a:rPr lang="en-US" dirty="0" err="1"/>
              <a:t>amt</a:t>
            </a:r>
            <a:r>
              <a:rPr lang="en-US" dirty="0"/>
              <a:t>):void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46539" y="134223"/>
            <a:ext cx="5956184" cy="5234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246539" y="1694575"/>
            <a:ext cx="5956184" cy="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56326" y="689293"/>
            <a:ext cx="5956184" cy="8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6346" y="5397093"/>
            <a:ext cx="887294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You have to open an account with at least $50.00.</a:t>
            </a:r>
            <a:endParaRPr lang="en-US" sz="1400" dirty="0"/>
          </a:p>
          <a:p>
            <a:r>
              <a:rPr lang="en-US" sz="1400" dirty="0" err="1"/>
              <a:t>withDraw</a:t>
            </a:r>
            <a:r>
              <a:rPr lang="en-US" sz="1400" dirty="0"/>
              <a:t> subtracts the amount from the balance is there is sufficient funds.  Otherwise, “Insufficient Funds” is printed.</a:t>
            </a:r>
          </a:p>
          <a:p>
            <a:r>
              <a:rPr lang="en-US" sz="1400" dirty="0"/>
              <a:t>You can only have 3 withdrawals in a month from a </a:t>
            </a:r>
            <a:r>
              <a:rPr lang="en-US" sz="1400" dirty="0" err="1"/>
              <a:t>SavingsAccount</a:t>
            </a:r>
            <a:r>
              <a:rPr lang="en-US" sz="1400" dirty="0"/>
              <a:t>.</a:t>
            </a:r>
          </a:p>
          <a:p>
            <a:r>
              <a:rPr lang="en-US" sz="1400" dirty="0"/>
              <a:t>Checking must maintain minimum balance of $50.00.</a:t>
            </a:r>
            <a:endParaRPr lang="en-US" sz="1400" dirty="0"/>
          </a:p>
          <a:p>
            <a:r>
              <a:rPr lang="en-US" sz="1400" dirty="0"/>
              <a:t>deposit adds the amount to the balance.</a:t>
            </a:r>
          </a:p>
          <a:p>
            <a:r>
              <a:rPr lang="en-US" sz="1400" dirty="0"/>
              <a:t>No account can go into the negative.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343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9978" y="1241571"/>
            <a:ext cx="69728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SavingsAccount</a:t>
            </a:r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interestRate:double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numberWithdrawals:int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&lt;&lt;constructor&gt;&gt;</a:t>
            </a:r>
            <a:r>
              <a:rPr lang="en-US" dirty="0" err="1"/>
              <a:t>SavingsAccount</a:t>
            </a:r>
            <a:r>
              <a:rPr lang="en-US" dirty="0"/>
              <a:t>()</a:t>
            </a:r>
          </a:p>
          <a:p>
            <a:r>
              <a:rPr lang="en-US" dirty="0"/>
              <a:t>&lt;&lt;constructor&gt;&gt;</a:t>
            </a:r>
            <a:r>
              <a:rPr lang="en-US" dirty="0" err="1"/>
              <a:t>SavingsAccount</a:t>
            </a:r>
            <a:r>
              <a:rPr lang="en-US" dirty="0"/>
              <a:t>(String o, </a:t>
            </a:r>
            <a:r>
              <a:rPr lang="en-US" dirty="0" err="1"/>
              <a:t>int</a:t>
            </a:r>
            <a:r>
              <a:rPr lang="en-US" dirty="0"/>
              <a:t> n, double b, double I, </a:t>
            </a:r>
            <a:r>
              <a:rPr lang="en-US" dirty="0" err="1"/>
              <a:t>int</a:t>
            </a:r>
            <a:r>
              <a:rPr lang="en-US" dirty="0"/>
              <a:t> w)</a:t>
            </a:r>
          </a:p>
          <a:p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getInterestRate</a:t>
            </a:r>
            <a:r>
              <a:rPr lang="en-US" dirty="0"/>
              <a:t>():double</a:t>
            </a:r>
          </a:p>
          <a:p>
            <a:r>
              <a:rPr lang="en-US" dirty="0"/>
              <a:t>+</a:t>
            </a:r>
            <a:r>
              <a:rPr lang="en-US" dirty="0" err="1"/>
              <a:t>getNumberWithdrawals</a:t>
            </a:r>
            <a:r>
              <a:rPr lang="en-US" dirty="0"/>
              <a:t>():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setInterestRate</a:t>
            </a:r>
            <a:r>
              <a:rPr lang="en-US" dirty="0"/>
              <a:t>(double </a:t>
            </a:r>
            <a:r>
              <a:rPr lang="en-US" dirty="0" err="1"/>
              <a:t>i</a:t>
            </a:r>
            <a:r>
              <a:rPr lang="en-US" dirty="0"/>
              <a:t>):void</a:t>
            </a:r>
          </a:p>
          <a:p>
            <a:r>
              <a:rPr lang="en-US" dirty="0"/>
              <a:t>+</a:t>
            </a:r>
            <a:r>
              <a:rPr lang="en-US" dirty="0" err="1"/>
              <a:t>setNumberWithdrawals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w):void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calculateInterest</a:t>
            </a:r>
            <a:r>
              <a:rPr lang="en-US" dirty="0"/>
              <a:t>():void</a:t>
            </a:r>
          </a:p>
        </p:txBody>
      </p:sp>
      <p:sp>
        <p:nvSpPr>
          <p:cNvPr id="3" name="Rectangle 2"/>
          <p:cNvSpPr/>
          <p:nvPr/>
        </p:nvSpPr>
        <p:spPr>
          <a:xfrm>
            <a:off x="2617365" y="1065402"/>
            <a:ext cx="7524925" cy="44293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617365" y="1652631"/>
            <a:ext cx="7524925" cy="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618763" y="2534874"/>
            <a:ext cx="7524925" cy="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8231" y="6048462"/>
            <a:ext cx="987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calculateInterest</a:t>
            </a:r>
            <a:r>
              <a:rPr lang="en-US" dirty="0"/>
              <a:t> calculates monthly compounded interest and adds that interest to the current balance</a:t>
            </a:r>
          </a:p>
        </p:txBody>
      </p:sp>
    </p:spTree>
    <p:extLst>
      <p:ext uri="{BB962C8B-B14F-4D97-AF65-F5344CB8AC3E}">
        <p14:creationId xmlns:p14="http://schemas.microsoft.com/office/powerpoint/2010/main" val="105051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8444" y="838898"/>
            <a:ext cx="475662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CheckingAcount</a:t>
            </a:r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ATMFees:double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numberChecksWritten:int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&lt;&lt;constructor&gt;&gt;</a:t>
            </a:r>
            <a:r>
              <a:rPr lang="en-US" dirty="0" err="1"/>
              <a:t>CheckingAccount</a:t>
            </a:r>
            <a:r>
              <a:rPr lang="en-US" dirty="0"/>
              <a:t>()</a:t>
            </a:r>
          </a:p>
          <a:p>
            <a:r>
              <a:rPr lang="en-US" dirty="0"/>
              <a:t>&lt;&lt;constructor&gt;&gt;</a:t>
            </a:r>
            <a:r>
              <a:rPr lang="en-US" dirty="0" err="1"/>
              <a:t>CheckingAccount</a:t>
            </a:r>
            <a:r>
              <a:rPr lang="en-US" dirty="0"/>
              <a:t>(double f, </a:t>
            </a:r>
            <a:r>
              <a:rPr lang="en-US" dirty="0" err="1"/>
              <a:t>int</a:t>
            </a:r>
            <a:r>
              <a:rPr lang="en-US" dirty="0"/>
              <a:t> c)</a:t>
            </a:r>
          </a:p>
          <a:p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getATMFees</a:t>
            </a:r>
            <a:r>
              <a:rPr lang="en-US" dirty="0"/>
              <a:t>():double</a:t>
            </a:r>
          </a:p>
          <a:p>
            <a:r>
              <a:rPr lang="en-US" dirty="0"/>
              <a:t>+</a:t>
            </a:r>
            <a:r>
              <a:rPr lang="en-US" dirty="0" err="1"/>
              <a:t>getNumberChecksWritten</a:t>
            </a:r>
            <a:r>
              <a:rPr lang="en-US" dirty="0"/>
              <a:t>():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setATMFees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f):void</a:t>
            </a:r>
          </a:p>
          <a:p>
            <a:r>
              <a:rPr lang="en-US" dirty="0"/>
              <a:t>+</a:t>
            </a:r>
            <a:r>
              <a:rPr lang="en-US" dirty="0" err="1"/>
              <a:t>setNumberChecksWritten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c):void</a:t>
            </a:r>
          </a:p>
          <a:p>
            <a:r>
              <a:rPr lang="en-US" dirty="0"/>
              <a:t>+</a:t>
            </a:r>
            <a:r>
              <a:rPr lang="en-US" dirty="0" err="1"/>
              <a:t>toString</a:t>
            </a:r>
            <a:r>
              <a:rPr lang="en-US" dirty="0"/>
              <a:t>():String</a:t>
            </a:r>
          </a:p>
          <a:p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checkWritingFee</a:t>
            </a:r>
            <a:r>
              <a:rPr lang="en-US" dirty="0"/>
              <a:t>():void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0272" y="654340"/>
            <a:ext cx="5989739" cy="45216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60272" y="1241570"/>
            <a:ext cx="5989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1670" y="2182536"/>
            <a:ext cx="5989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1846" y="5561900"/>
            <a:ext cx="10575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checkWritingFee</a:t>
            </a:r>
            <a:r>
              <a:rPr lang="en-US" dirty="0"/>
              <a:t> calculates the fees for number of checks written and adds that amount to the current balance</a:t>
            </a:r>
          </a:p>
          <a:p>
            <a:r>
              <a:rPr lang="en-US" dirty="0"/>
              <a:t>Only 10 checks per month are allowed free.   After that there is a charge of .05 a check.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307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Carolyn</dc:creator>
  <cp:lastModifiedBy>HotMama</cp:lastModifiedBy>
  <cp:revision>6</cp:revision>
  <dcterms:created xsi:type="dcterms:W3CDTF">2016-11-16T21:42:05Z</dcterms:created>
  <dcterms:modified xsi:type="dcterms:W3CDTF">2016-11-19T13:46:12Z</dcterms:modified>
</cp:coreProperties>
</file>