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8" r:id="rId4"/>
    <p:sldId id="299" r:id="rId5"/>
    <p:sldId id="300" r:id="rId6"/>
    <p:sldId id="301" r:id="rId7"/>
    <p:sldId id="303" r:id="rId8"/>
    <p:sldId id="306" r:id="rId9"/>
    <p:sldId id="309" r:id="rId10"/>
    <p:sldId id="310" r:id="rId11"/>
    <p:sldId id="307" r:id="rId12"/>
    <p:sldId id="311" r:id="rId13"/>
    <p:sldId id="279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09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83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46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994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0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25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08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62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430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577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708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AF35-24EE-4BAC-A3AA-DEEF503417AC}" type="datetimeFigureOut">
              <a:rPr lang="uk-UA" smtClean="0"/>
              <a:t>14.04.2024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8F84-27ED-485B-9A04-6C9266623AA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12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418" y="249382"/>
            <a:ext cx="2678597" cy="25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30" y="3620798"/>
            <a:ext cx="8115566" cy="9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3" y="305975"/>
            <a:ext cx="8887034" cy="37435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92" y="4589502"/>
            <a:ext cx="10188781" cy="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372726"/>
            <a:ext cx="9179626" cy="46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2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3"/>
            <a:ext cx="9019852" cy="18244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8" y="1979168"/>
            <a:ext cx="5843650" cy="14115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68" y="3526870"/>
            <a:ext cx="8247424" cy="12871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160" y="5102461"/>
            <a:ext cx="8465239" cy="13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1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185" y="147174"/>
            <a:ext cx="683503" cy="64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70" y="1643928"/>
            <a:ext cx="6143625" cy="1076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273" y="4086905"/>
            <a:ext cx="4057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3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678" y="147174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38124"/>
            <a:ext cx="9221716" cy="12937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4" y="1508703"/>
            <a:ext cx="4754459" cy="11618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165" y="1935140"/>
            <a:ext cx="5781861" cy="41671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55" y="2802496"/>
            <a:ext cx="3159401" cy="4513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174" y="3467327"/>
            <a:ext cx="4334091" cy="37870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165" y="3467327"/>
            <a:ext cx="3942427" cy="54539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055" y="4369315"/>
            <a:ext cx="7831165" cy="20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9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9" y="268800"/>
            <a:ext cx="8150977" cy="13699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81" y="1816458"/>
            <a:ext cx="4785058" cy="7353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45" y="2729464"/>
            <a:ext cx="4117807" cy="180088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25" y="4993562"/>
            <a:ext cx="3091482" cy="163590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345" y="4993562"/>
            <a:ext cx="2746973" cy="158435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4586" y="5667642"/>
            <a:ext cx="3309091" cy="28774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8742" y="4541321"/>
            <a:ext cx="3219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06" y="289954"/>
            <a:ext cx="3686052" cy="37327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149" y="604792"/>
            <a:ext cx="6275285" cy="31030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36" y="4212947"/>
            <a:ext cx="10258935" cy="20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6" y="291693"/>
            <a:ext cx="9049126" cy="25108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807" y="1565956"/>
            <a:ext cx="6789298" cy="18387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4" y="3882117"/>
            <a:ext cx="8118517" cy="24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8" y="448093"/>
            <a:ext cx="4848030" cy="51253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613" y="930788"/>
            <a:ext cx="4711226" cy="48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7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0" y="515230"/>
            <a:ext cx="8963065" cy="12330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905" y="2065626"/>
            <a:ext cx="4958196" cy="44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55"/>
            <a:ext cx="4758236" cy="5356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0788"/>
            <a:ext cx="5512568" cy="41400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816" y="1132547"/>
            <a:ext cx="5761623" cy="3344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833" y="5070885"/>
            <a:ext cx="6212136" cy="16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Національний університет «Львівська політехніка»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34" y="99673"/>
            <a:ext cx="876010" cy="8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8" y="232208"/>
            <a:ext cx="2083038" cy="5660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53" y="499372"/>
            <a:ext cx="6234546" cy="8182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51" y="1569898"/>
            <a:ext cx="9020351" cy="2052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52" y="4329730"/>
            <a:ext cx="2875518" cy="19760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595" y="4263828"/>
            <a:ext cx="3027769" cy="18216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1663" y="5032168"/>
            <a:ext cx="2572540" cy="3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10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57</cp:revision>
  <dcterms:created xsi:type="dcterms:W3CDTF">2024-02-11T21:57:26Z</dcterms:created>
  <dcterms:modified xsi:type="dcterms:W3CDTF">2024-04-14T20:58:40Z</dcterms:modified>
</cp:coreProperties>
</file>