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6"/>
  </p:notesMasterIdLst>
  <p:sldIdLst>
    <p:sldId id="273" r:id="rId2"/>
    <p:sldId id="276" r:id="rId3"/>
    <p:sldId id="306" r:id="rId4"/>
    <p:sldId id="309" r:id="rId5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9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9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893C9-05B6-4ACB-9382-E2FE3168F035}" type="datetimeFigureOut">
              <a:rPr lang="de-DE" smtClean="0"/>
              <a:pPr/>
              <a:t>05.03.2018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135E-EA3E-40EA-930E-CED1807BB4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4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32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9" name="Grafik 8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7420" y="0"/>
            <a:ext cx="311658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pic>
        <p:nvPicPr>
          <p:cNvPr id="11" name="Grafik 10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13" name="Grafik 12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8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B.A. Wirtschaftsinformatik – Grundlagen der objektorientierte Programmierung mit Java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98550" y="623888"/>
            <a:ext cx="556460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98550" y="1344613"/>
            <a:ext cx="758825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3990" y="71120"/>
            <a:ext cx="9245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855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B.A. Betriebswirtschaftslehre - [Kurs]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50480" y="4767263"/>
            <a:ext cx="103632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7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1" r:id="rId5"/>
    <p:sldLayoutId id="2147483670" r:id="rId6"/>
    <p:sldLayoutId id="2147483672" r:id="rId7"/>
    <p:sldLayoutId id="214748367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1pDj1gx9z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Tutorium – Lektion 3 Einführung in die Programmierung</a:t>
            </a:r>
          </a:p>
          <a:p>
            <a:r>
              <a:rPr lang="de-DE" dirty="0" smtClean="0"/>
              <a:t>Dipl.-Inform. Jörg </a:t>
            </a:r>
            <a:r>
              <a:rPr lang="de-DE" dirty="0" err="1" smtClean="0"/>
              <a:t>Dreikauß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der objektorientierten Programmierung mit Java [IOBP01]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Das Umsetzen des OOD in ausführbaren Programmcode wird Programmierung oder Implementierung genannt.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Der Programmcode – auch Quellcode, Quelltext oder Source(</a:t>
            </a:r>
            <a:r>
              <a:rPr lang="de-DE" sz="1800" dirty="0" err="1" smtClean="0"/>
              <a:t>code</a:t>
            </a:r>
            <a:r>
              <a:rPr lang="de-DE" sz="1800" dirty="0" smtClean="0"/>
              <a:t>) genannt muss zur Ausführung </a:t>
            </a:r>
            <a:r>
              <a:rPr lang="de-DE" sz="1800" dirty="0" err="1" smtClean="0"/>
              <a:t>compiliert</a:t>
            </a:r>
            <a:r>
              <a:rPr lang="de-DE" sz="1800" dirty="0" smtClean="0"/>
              <a:t> werden.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err="1" smtClean="0"/>
              <a:t>Compilieren</a:t>
            </a:r>
            <a:r>
              <a:rPr lang="de-DE" sz="1800" dirty="0" smtClean="0"/>
              <a:t> beschreibt den Prozess, aus dem Programmcode ein für die Ausführungsumgebung ausführbares Programm (das Betriebssystem) zu erzeugen. Der </a:t>
            </a:r>
            <a:r>
              <a:rPr lang="de-DE" sz="1800" dirty="0" err="1" smtClean="0"/>
              <a:t>compilierte</a:t>
            </a:r>
            <a:r>
              <a:rPr lang="de-DE" sz="1800" dirty="0" smtClean="0"/>
              <a:t> Programmcode ist eine maschinell ausführbare Form des Programms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Beim </a:t>
            </a:r>
            <a:r>
              <a:rPr lang="de-DE" sz="1800" dirty="0" err="1" smtClean="0"/>
              <a:t>Compilieren</a:t>
            </a:r>
            <a:r>
              <a:rPr lang="de-DE" sz="1800" dirty="0" smtClean="0"/>
              <a:t> wird die Syntax des Java-Codes geprüft, analysiert und Bytecode erzeugt.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Das </a:t>
            </a:r>
            <a:r>
              <a:rPr lang="de-DE" sz="1800" dirty="0" err="1" smtClean="0"/>
              <a:t>Compilieren</a:t>
            </a:r>
            <a:r>
              <a:rPr lang="de-DE" sz="1800" dirty="0" smtClean="0"/>
              <a:t> wird von Compilern durchgeführt.</a:t>
            </a:r>
          </a:p>
          <a:p>
            <a:endParaRPr lang="de-DE" sz="1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Programmierung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Für die Programmierung werden </a:t>
            </a:r>
            <a:r>
              <a:rPr lang="de-DE" sz="1600" dirty="0"/>
              <a:t>Entwicklungsumgebungen (Integrated Development </a:t>
            </a:r>
            <a:r>
              <a:rPr lang="de-DE" sz="1600" dirty="0" smtClean="0"/>
              <a:t>Environment, IDE) verwendet.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 err="1" smtClean="0"/>
              <a:t>Eclipse</a:t>
            </a:r>
            <a:endParaRPr lang="de-DE" sz="1200" dirty="0" smtClean="0"/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 err="1" smtClean="0"/>
              <a:t>NetBean</a:t>
            </a:r>
            <a:endParaRPr lang="de-DE" sz="1200" dirty="0" smtClean="0"/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 err="1" smtClean="0"/>
              <a:t>BlueJ</a:t>
            </a:r>
            <a:endParaRPr lang="de-DE" sz="1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Frei verfügbar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Plattform-spezifisch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Getrennt von JRE zu installieren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err="1" smtClean="0"/>
              <a:t>Eclipse</a:t>
            </a:r>
            <a:r>
              <a:rPr lang="de-DE" sz="1600" dirty="0" smtClean="0"/>
              <a:t> im Tutorium</a:t>
            </a:r>
          </a:p>
          <a:p>
            <a:pPr marL="457200" indent="-457200">
              <a:buFont typeface="Wingdings" pitchFamily="2" charset="2"/>
              <a:buChar char="§"/>
            </a:pPr>
            <a:endParaRPr lang="de-DE" sz="16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Download und Installation von </a:t>
            </a:r>
            <a:r>
              <a:rPr lang="de-DE" sz="1600" dirty="0" err="1" smtClean="0"/>
              <a:t>eclipse</a:t>
            </a:r>
            <a:r>
              <a:rPr lang="de-DE" sz="1600" dirty="0" smtClean="0"/>
              <a:t>: </a:t>
            </a:r>
            <a:r>
              <a:rPr lang="de-DE" sz="1600" dirty="0">
                <a:hlinkClick r:id="rId2"/>
              </a:rPr>
              <a:t>https://www.youtube.com/watch?v=b1pDj1gx9zs</a:t>
            </a: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8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8550" y="1205467"/>
            <a:ext cx="7588250" cy="3249612"/>
          </a:xfrm>
        </p:spPr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Programmierung (auch Implementierung) bezeichnet die Tätigkeit aus dem OOD ein Programm in Form von Programmcode zu erzeugen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Der Programmcode wird von einem Compiler </a:t>
            </a:r>
            <a:r>
              <a:rPr lang="de-DE" sz="1600" dirty="0" err="1" smtClean="0"/>
              <a:t>compiliert</a:t>
            </a:r>
            <a:r>
              <a:rPr lang="de-DE" sz="1600" dirty="0" smtClean="0"/>
              <a:t>, d.h. in ein in der Ausführungsumgebung maschinell ausführbares Programm übersetzt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Das durch den Compiler erzeugte Programm wird in der entsprechenden Umgebung ausgeführt.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Java ist Plattform-unabhängig, d.h. der Programmcode muss im Gegensatz zu anderen Programmiersprachen nicht für jede Plattform angepasst werden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Der Java-Compiler erzeugt Bytecode, der von der JRE (plattform-spezifisch) ausgeführt wird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Die JRE besteht aus der JVM und Klassenbibliotheken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Für die Entwicklung wird das Java-SDK (JDK) und eine Entwicklungsumgebung (IDE) wie </a:t>
            </a:r>
            <a:r>
              <a:rPr lang="de-DE" sz="1600" dirty="0" err="1" smtClean="0"/>
              <a:t>Eclipse</a:t>
            </a:r>
            <a:r>
              <a:rPr lang="de-DE" sz="1600" dirty="0" smtClean="0"/>
              <a:t> benötigt.</a:t>
            </a: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2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b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h theme" id="{A473D9A0-26F0-4D3B-9841-251AD6782AF6}" vid="{83C53C2E-8824-47AD-AAF7-243760B3950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iubh template powerpoint</Template>
  <TotalTime>0</TotalTime>
  <Words>292</Words>
  <Application>Microsoft Office PowerPoint</Application>
  <PresentationFormat>Bildschirmpräsentation (16:9)</PresentationFormat>
  <Paragraphs>36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MS PGothic</vt:lpstr>
      <vt:lpstr>MS PGothic</vt:lpstr>
      <vt:lpstr>Arial</vt:lpstr>
      <vt:lpstr>Calibri</vt:lpstr>
      <vt:lpstr>Symbol</vt:lpstr>
      <vt:lpstr>Wingdings</vt:lpstr>
      <vt:lpstr>iubh theme</vt:lpstr>
      <vt:lpstr>Grundlagen der objektorientierten Programmierung mit Java [IOBP01]</vt:lpstr>
      <vt:lpstr>PowerPoint-Präsentation</vt:lpstr>
      <vt:lpstr>IDE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Philipp Höllermann</dc:creator>
  <cp:lastModifiedBy>Dreikauss, Jörg</cp:lastModifiedBy>
  <cp:revision>126</cp:revision>
  <dcterms:created xsi:type="dcterms:W3CDTF">2011-11-07T11:36:39Z</dcterms:created>
  <dcterms:modified xsi:type="dcterms:W3CDTF">2018-03-05T17:46:28Z</dcterms:modified>
</cp:coreProperties>
</file>