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5"/>
  </p:notesMasterIdLst>
  <p:sldIdLst>
    <p:sldId id="273" r:id="rId2"/>
    <p:sldId id="266" r:id="rId3"/>
    <p:sldId id="275" r:id="rId4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1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12.03.2018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7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8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4 – Java </a:t>
            </a:r>
            <a:r>
              <a:rPr lang="de-DE" dirty="0" err="1" smtClean="0"/>
              <a:t>Sprachkonstrukte</a:t>
            </a:r>
            <a:endParaRPr lang="de-DE" dirty="0" smtClean="0"/>
          </a:p>
          <a:p>
            <a:r>
              <a:rPr lang="de-DE" dirty="0" smtClean="0"/>
              <a:t>Dipl.-Inform. Jörg Dreikauß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2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Primitive Datentypen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Variablen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/>
              <a:t>Java-Operatoren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Kontrollstrukturen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Bedingte Verweisungen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Schleifen</a:t>
            </a:r>
          </a:p>
        </p:txBody>
      </p:sp>
      <p:sp>
        <p:nvSpPr>
          <p:cNvPr id="512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32500" y="153988"/>
            <a:ext cx="3030538" cy="461962"/>
          </a:xfrm>
        </p:spPr>
        <p:txBody>
          <a:bodyPr/>
          <a:lstStyle/>
          <a:p>
            <a:pPr marL="0" indent="0" algn="r"/>
            <a:r>
              <a:rPr lang="de-DE" dirty="0" smtClean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B.A. Wirtschaftsinformatik – Grundlagen der objektorientierte Programmierung mit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Elemente von Java, mit denen Algorithmen und Geschäftslogik innerhalb einer Klasse oder Methode umsetzen kann: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Was sind primitive Datentypen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Umgang mit Variablen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Java-Operatoren kennen und nutzen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Kontrollstrukturen kennen und nutzen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Pakete und die Sichtbarkeit von Klassen in Java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2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97</Words>
  <Application>Microsoft Office PowerPoint</Application>
  <PresentationFormat>Bildschirmpräsentation (16:9)</PresentationFormat>
  <Paragraphs>24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MS PGothic</vt:lpstr>
      <vt:lpstr>MS PGothic</vt:lpstr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Agenda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180</cp:revision>
  <dcterms:created xsi:type="dcterms:W3CDTF">2011-11-07T11:36:39Z</dcterms:created>
  <dcterms:modified xsi:type="dcterms:W3CDTF">2018-03-12T17:52:29Z</dcterms:modified>
</cp:coreProperties>
</file>