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5"/>
  </p:notesMasterIdLst>
  <p:sldIdLst>
    <p:sldId id="273" r:id="rId2"/>
    <p:sldId id="353" r:id="rId3"/>
    <p:sldId id="355" r:id="rId4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1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26.03.2018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3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5 – Vererbung</a:t>
            </a:r>
          </a:p>
          <a:p>
            <a:r>
              <a:rPr lang="de-DE" dirty="0" smtClean="0"/>
              <a:t>Dipl.-Inform. Jörg </a:t>
            </a:r>
            <a:r>
              <a:rPr lang="de-DE" dirty="0" err="1" smtClean="0"/>
              <a:t>Dreikauss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117088" y="135984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314258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Festgeldkonto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laufzeit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162620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Sparkonto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smtClean="0"/>
              <a:t>zins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6143752" y="137329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Inhaber</a:t>
            </a:r>
          </a:p>
          <a:p>
            <a:pPr algn="ctr"/>
            <a:endParaRPr lang="de-DE" sz="1200" dirty="0"/>
          </a:p>
          <a:p>
            <a:r>
              <a:rPr lang="de-DE" sz="1200" dirty="0" err="1"/>
              <a:t>v</a:t>
            </a:r>
            <a:r>
              <a:rPr lang="de-DE" sz="1200" dirty="0" err="1" smtClean="0"/>
              <a:t>orname</a:t>
            </a:r>
            <a:endParaRPr lang="de-DE" sz="1200" dirty="0" smtClean="0"/>
          </a:p>
          <a:p>
            <a:r>
              <a:rPr lang="de-DE" sz="1200" dirty="0" err="1"/>
              <a:t>n</a:t>
            </a:r>
            <a:r>
              <a:rPr lang="de-DE" sz="1200" dirty="0" err="1" smtClean="0"/>
              <a:t>achname</a:t>
            </a:r>
            <a:endParaRPr lang="de-DE" sz="1200" dirty="0" smtClean="0"/>
          </a:p>
          <a:p>
            <a:r>
              <a:rPr lang="de-DE" sz="1200" dirty="0" err="1" smtClean="0"/>
              <a:t>adresse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4638460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Girokonto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dispohoehe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160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31" idx="0"/>
            <a:endCxn id="22" idx="2"/>
          </p:cNvCxnSpPr>
          <p:nvPr/>
        </p:nvCxnSpPr>
        <p:spPr>
          <a:xfrm flipV="1">
            <a:off x="2350101" y="2251384"/>
            <a:ext cx="1490887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0" idx="0"/>
            <a:endCxn id="22" idx="2"/>
          </p:cNvCxnSpPr>
          <p:nvPr/>
        </p:nvCxnSpPr>
        <p:spPr>
          <a:xfrm flipH="1" flipV="1">
            <a:off x="3840988" y="2251384"/>
            <a:ext cx="25493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4888" y="1608752"/>
            <a:ext cx="1578864" cy="7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975128" y="2814895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5155504" y="1620948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784574" y="137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774111" y="134212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1…*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975319" y="2709744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117088" y="135984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314258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Festgeldkonto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laufzeit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162620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Sparkonto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smtClean="0"/>
              <a:t>zins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6143752" y="137329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Inhaber</a:t>
            </a:r>
          </a:p>
          <a:p>
            <a:pPr algn="ctr"/>
            <a:endParaRPr lang="de-DE" sz="1200" dirty="0"/>
          </a:p>
          <a:p>
            <a:r>
              <a:rPr lang="de-DE" sz="1200" dirty="0" err="1"/>
              <a:t>v</a:t>
            </a:r>
            <a:r>
              <a:rPr lang="de-DE" sz="1200" dirty="0" err="1" smtClean="0"/>
              <a:t>orname</a:t>
            </a:r>
            <a:endParaRPr lang="de-DE" sz="1200" dirty="0" smtClean="0"/>
          </a:p>
          <a:p>
            <a:r>
              <a:rPr lang="de-DE" sz="1200" dirty="0" err="1"/>
              <a:t>n</a:t>
            </a:r>
            <a:r>
              <a:rPr lang="de-DE" sz="1200" dirty="0" err="1" smtClean="0"/>
              <a:t>achname</a:t>
            </a:r>
            <a:endParaRPr lang="de-DE" sz="1200" dirty="0" smtClean="0"/>
          </a:p>
          <a:p>
            <a:r>
              <a:rPr lang="de-DE" sz="1200" dirty="0" err="1" smtClean="0"/>
              <a:t>adresse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stCxn id="29" idx="0"/>
            <a:endCxn id="22" idx="2"/>
          </p:cNvCxnSpPr>
          <p:nvPr/>
        </p:nvCxnSpPr>
        <p:spPr>
          <a:xfrm flipH="1" flipV="1">
            <a:off x="3840988" y="2251384"/>
            <a:ext cx="1521372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091424" y="2814895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638460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Girokonto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dispohoehe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681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104</Words>
  <Application>Microsoft Office PowerPoint</Application>
  <PresentationFormat>Bildschirmpräsentation (16:9)</PresentationFormat>
  <Paragraphs>68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MS PGothic</vt:lpstr>
      <vt:lpstr>MS PGothic</vt:lpstr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Vererbung</vt:lpstr>
      <vt:lpstr>Vererbung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220</cp:revision>
  <dcterms:created xsi:type="dcterms:W3CDTF">2011-11-07T11:36:39Z</dcterms:created>
  <dcterms:modified xsi:type="dcterms:W3CDTF">2018-03-26T18:45:04Z</dcterms:modified>
</cp:coreProperties>
</file>