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1"/>
  </p:sldMasterIdLst>
  <p:notesMasterIdLst>
    <p:notesMasterId r:id="rId8"/>
  </p:notesMasterIdLst>
  <p:sldIdLst>
    <p:sldId id="273" r:id="rId2"/>
    <p:sldId id="266" r:id="rId3"/>
    <p:sldId id="275" r:id="rId4"/>
    <p:sldId id="338" r:id="rId5"/>
    <p:sldId id="339" r:id="rId6"/>
    <p:sldId id="343" r:id="rId7"/>
  </p:sldIdLst>
  <p:sldSz cx="9144000" cy="5143500" type="screen16x9"/>
  <p:notesSz cx="6858000" cy="9144000"/>
  <p:defaultTextStyle>
    <a:defPPr>
      <a:defRPr lang="de-DE"/>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009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94660"/>
  </p:normalViewPr>
  <p:slideViewPr>
    <p:cSldViewPr snapToGrid="0" snapToObjects="1">
      <p:cViewPr varScale="1">
        <p:scale>
          <a:sx n="139" d="100"/>
          <a:sy n="139" d="100"/>
        </p:scale>
        <p:origin x="756" y="12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893C9-05B6-4ACB-9382-E2FE3168F035}" type="datetimeFigureOut">
              <a:rPr lang="de-DE" smtClean="0"/>
              <a:pPr/>
              <a:t>11.12.2017</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CA135E-EA3E-40EA-930E-CED1807BB405}" type="slidenum">
              <a:rPr lang="de-DE" smtClean="0"/>
              <a:pPr/>
              <a:t>‹Nr.›</a:t>
            </a:fld>
            <a:endParaRPr lang="de-DE"/>
          </a:p>
        </p:txBody>
      </p:sp>
    </p:spTree>
    <p:extLst>
      <p:ext uri="{BB962C8B-B14F-4D97-AF65-F5344CB8AC3E}">
        <p14:creationId xmlns:p14="http://schemas.microsoft.com/office/powerpoint/2010/main" val="3374446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02CA135E-EA3E-40EA-930E-CED1807BB405}" type="slidenum">
              <a:rPr lang="de-DE" smtClean="0"/>
              <a:pPr/>
              <a:t>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02CA135E-EA3E-40EA-930E-CED1807BB405}" type="slidenum">
              <a:rPr lang="de-DE" smtClean="0"/>
              <a:pPr/>
              <a:t>2</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cxnSp>
        <p:nvCxnSpPr>
          <p:cNvPr id="4" name="Gerade Verbindung 3"/>
          <p:cNvCxnSpPr/>
          <p:nvPr/>
        </p:nvCxnSpPr>
        <p:spPr>
          <a:xfrm>
            <a:off x="5916613" y="519113"/>
            <a:ext cx="3227387" cy="0"/>
          </a:xfrm>
          <a:prstGeom prst="line">
            <a:avLst/>
          </a:prstGeom>
          <a:ln w="6350" cmpd="sng">
            <a:solidFill>
              <a:srgbClr val="999999"/>
            </a:solidFill>
          </a:ln>
          <a:effectLst/>
        </p:spPr>
        <p:style>
          <a:lnRef idx="2">
            <a:schemeClr val="accent1"/>
          </a:lnRef>
          <a:fillRef idx="0">
            <a:schemeClr val="accent1"/>
          </a:fillRef>
          <a:effectRef idx="1">
            <a:schemeClr val="accent1"/>
          </a:effectRef>
          <a:fontRef idx="minor">
            <a:schemeClr val="tx1"/>
          </a:fontRef>
        </p:style>
      </p:cxnSp>
      <p:sp>
        <p:nvSpPr>
          <p:cNvPr id="3" name="Textplatzhalter 2"/>
          <p:cNvSpPr>
            <a:spLocks noGrp="1"/>
          </p:cNvSpPr>
          <p:nvPr>
            <p:ph type="body" sz="quarter" idx="10"/>
          </p:nvPr>
        </p:nvSpPr>
        <p:spPr>
          <a:xfrm>
            <a:off x="3616960" y="154264"/>
            <a:ext cx="5527040" cy="461963"/>
          </a:xfrm>
        </p:spPr>
        <p:txBody>
          <a:bodyPr/>
          <a:lstStyle>
            <a:lvl1pPr algn="r">
              <a:defRPr sz="1800">
                <a:solidFill>
                  <a:srgbClr val="009394"/>
                </a:solidFill>
              </a:defRPr>
            </a:lvl1pPr>
          </a:lstStyle>
          <a:p>
            <a:pPr lvl="0"/>
            <a:r>
              <a:rPr lang="de-DE" smtClean="0"/>
              <a:t>Formatvorlagen des Textmasters bearbeiten</a:t>
            </a:r>
          </a:p>
        </p:txBody>
      </p:sp>
      <p:sp>
        <p:nvSpPr>
          <p:cNvPr id="5" name="Datumsplatzhalter 4"/>
          <p:cNvSpPr>
            <a:spLocks noGrp="1"/>
          </p:cNvSpPr>
          <p:nvPr>
            <p:ph type="dt" sz="half" idx="11"/>
          </p:nvPr>
        </p:nvSpPr>
        <p:spPr/>
        <p:txBody>
          <a:bodyPr/>
          <a:lstStyle/>
          <a:p>
            <a:endParaRPr lang="de-DE"/>
          </a:p>
        </p:txBody>
      </p:sp>
      <p:sp>
        <p:nvSpPr>
          <p:cNvPr id="6" name="Foliennummernplatzhalter 5"/>
          <p:cNvSpPr>
            <a:spLocks noGrp="1"/>
          </p:cNvSpPr>
          <p:nvPr>
            <p:ph type="sldNum" sz="quarter" idx="12"/>
          </p:nvPr>
        </p:nvSpPr>
        <p:spPr/>
        <p:txBody>
          <a:bodyPr/>
          <a:lstStyle/>
          <a:p>
            <a:fld id="{D5CA46E6-C04C-46C5-9A5A-2939C6A58483}" type="slidenum">
              <a:rPr lang="de-DE" smtClean="0"/>
              <a:pPr/>
              <a:t>‹Nr.›</a:t>
            </a:fld>
            <a:endParaRPr lang="de-DE"/>
          </a:p>
        </p:txBody>
      </p:sp>
      <p:sp>
        <p:nvSpPr>
          <p:cNvPr id="7" name="Fußzeilenplatzhalter 6"/>
          <p:cNvSpPr>
            <a:spLocks noGrp="1"/>
          </p:cNvSpPr>
          <p:nvPr>
            <p:ph type="ftr" sz="quarter" idx="13"/>
          </p:nvPr>
        </p:nvSpPr>
        <p:spPr/>
        <p:txBody>
          <a:bodyPr/>
          <a:lstStyle/>
          <a:p>
            <a:r>
              <a:rPr lang="de-DE" smtClean="0"/>
              <a:t>B.A. Betriebswirtschaftslehre - [Kurs]</a:t>
            </a:r>
            <a:endParaRPr lang="de-DE" dirty="0"/>
          </a:p>
        </p:txBody>
      </p:sp>
      <p:pic>
        <p:nvPicPr>
          <p:cNvPr id="9" name="Grafik 8"/>
          <p:cNvPicPr/>
          <p:nvPr/>
        </p:nvPicPr>
        <p:blipFill rotWithShape="1">
          <a:blip r:embed="rId2"/>
          <a:srcRect b="22181"/>
          <a:stretch/>
        </p:blipFill>
        <p:spPr>
          <a:xfrm>
            <a:off x="0" y="4497176"/>
            <a:ext cx="2053141" cy="646324"/>
          </a:xfrm>
          <a:prstGeom prst="rect">
            <a:avLst/>
          </a:prstGeom>
        </p:spPr>
      </p:pic>
    </p:spTree>
    <p:extLst>
      <p:ext uri="{BB962C8B-B14F-4D97-AF65-F5344CB8AC3E}">
        <p14:creationId xmlns:p14="http://schemas.microsoft.com/office/powerpoint/2010/main" val="37564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371600" y="2602716"/>
            <a:ext cx="6400800" cy="457406"/>
          </a:xfrm>
        </p:spPr>
        <p:txBody>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7" name="Titel 6"/>
          <p:cNvSpPr>
            <a:spLocks noGrp="1"/>
          </p:cNvSpPr>
          <p:nvPr>
            <p:ph type="title"/>
          </p:nvPr>
        </p:nvSpPr>
        <p:spPr>
          <a:xfrm>
            <a:off x="1371600" y="1804886"/>
            <a:ext cx="6400800" cy="439720"/>
          </a:xfrm>
        </p:spPr>
        <p:txBody>
          <a:bodyPr/>
          <a:lstStyle>
            <a:lvl1pPr>
              <a:defRPr>
                <a:solidFill>
                  <a:srgbClr val="009394"/>
                </a:solidFill>
              </a:defRPr>
            </a:lvl1pPr>
          </a:lstStyle>
          <a:p>
            <a:r>
              <a:rPr lang="de-DE" smtClean="0"/>
              <a:t>Titelmasterformat durch Klicken bearbeiten</a:t>
            </a:r>
            <a:endParaRPr lang="de-DE" dirty="0"/>
          </a:p>
        </p:txBody>
      </p:sp>
      <p:pic>
        <p:nvPicPr>
          <p:cNvPr id="5" name="Grafik 4"/>
          <p:cNvPicPr/>
          <p:nvPr/>
        </p:nvPicPr>
        <p:blipFill>
          <a:blip r:embed="rId2"/>
          <a:stretch>
            <a:fillRect/>
          </a:stretch>
        </p:blipFill>
        <p:spPr>
          <a:xfrm>
            <a:off x="6027420" y="0"/>
            <a:ext cx="3116580" cy="1323975"/>
          </a:xfrm>
          <a:prstGeom prst="rect">
            <a:avLst/>
          </a:prstGeom>
        </p:spPr>
      </p:pic>
    </p:spTree>
    <p:extLst>
      <p:ext uri="{BB962C8B-B14F-4D97-AF65-F5344CB8AC3E}">
        <p14:creationId xmlns:p14="http://schemas.microsoft.com/office/powerpoint/2010/main" val="245461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cxnSp>
        <p:nvCxnSpPr>
          <p:cNvPr id="5" name="Gerade Verbindung 4"/>
          <p:cNvCxnSpPr/>
          <p:nvPr/>
        </p:nvCxnSpPr>
        <p:spPr>
          <a:xfrm>
            <a:off x="5916613" y="519113"/>
            <a:ext cx="3227387" cy="0"/>
          </a:xfrm>
          <a:prstGeom prst="line">
            <a:avLst/>
          </a:prstGeom>
          <a:ln w="6350" cmpd="sng">
            <a:solidFill>
              <a:srgbClr val="999999"/>
            </a:solidFill>
          </a:ln>
          <a:effectLst/>
        </p:spPr>
        <p:style>
          <a:lnRef idx="2">
            <a:schemeClr val="accent1"/>
          </a:lnRef>
          <a:fillRef idx="0">
            <a:schemeClr val="accent1"/>
          </a:fillRef>
          <a:effectRef idx="1">
            <a:schemeClr val="accent1"/>
          </a:effectRef>
          <a:fontRef idx="minor">
            <a:schemeClr val="tx1"/>
          </a:fontRef>
        </p:style>
      </p:cxnSp>
      <p:sp>
        <p:nvSpPr>
          <p:cNvPr id="2" name="Titel 1"/>
          <p:cNvSpPr>
            <a:spLocks noGrp="1"/>
          </p:cNvSpPr>
          <p:nvPr>
            <p:ph type="title"/>
          </p:nvPr>
        </p:nvSpPr>
        <p:spPr>
          <a:xfrm>
            <a:off x="1098550" y="768203"/>
            <a:ext cx="7588250" cy="439737"/>
          </a:xfrm>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lvl4pPr>
              <a:defRPr sz="1800"/>
            </a:lvl4pPr>
            <a:lvl5pPr>
              <a:defRPr sz="1800"/>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Textplatzhalter 2"/>
          <p:cNvSpPr>
            <a:spLocks noGrp="1"/>
          </p:cNvSpPr>
          <p:nvPr>
            <p:ph type="body" sz="quarter" idx="10"/>
          </p:nvPr>
        </p:nvSpPr>
        <p:spPr>
          <a:xfrm>
            <a:off x="3910900" y="154264"/>
            <a:ext cx="5233100" cy="461963"/>
          </a:xfrm>
        </p:spPr>
        <p:txBody>
          <a:bodyPr/>
          <a:lstStyle>
            <a:lvl1pPr algn="r">
              <a:defRPr sz="1800">
                <a:solidFill>
                  <a:srgbClr val="009394"/>
                </a:solidFill>
              </a:defRPr>
            </a:lvl1pPr>
          </a:lstStyle>
          <a:p>
            <a:pPr lvl="0"/>
            <a:r>
              <a:rPr lang="de-DE" smtClean="0"/>
              <a:t>Formatvorlagen des Textmasters bearbeiten</a:t>
            </a:r>
          </a:p>
        </p:txBody>
      </p:sp>
      <p:sp>
        <p:nvSpPr>
          <p:cNvPr id="8" name="Datumsplatzhalter 7"/>
          <p:cNvSpPr>
            <a:spLocks noGrp="1"/>
          </p:cNvSpPr>
          <p:nvPr>
            <p:ph type="dt" sz="half" idx="11"/>
          </p:nvPr>
        </p:nvSpPr>
        <p:spPr/>
        <p:txBody>
          <a:bodyPr/>
          <a:lstStyle/>
          <a:p>
            <a:endParaRPr lang="de-DE"/>
          </a:p>
        </p:txBody>
      </p:sp>
      <p:sp>
        <p:nvSpPr>
          <p:cNvPr id="9" name="Foliennummernplatzhalter 8"/>
          <p:cNvSpPr>
            <a:spLocks noGrp="1"/>
          </p:cNvSpPr>
          <p:nvPr>
            <p:ph type="sldNum" sz="quarter" idx="12"/>
          </p:nvPr>
        </p:nvSpPr>
        <p:spPr/>
        <p:txBody>
          <a:bodyPr/>
          <a:lstStyle/>
          <a:p>
            <a:fld id="{D5CA46E6-C04C-46C5-9A5A-2939C6A58483}" type="slidenum">
              <a:rPr lang="de-DE" smtClean="0"/>
              <a:pPr/>
              <a:t>‹Nr.›</a:t>
            </a:fld>
            <a:endParaRPr lang="de-DE"/>
          </a:p>
        </p:txBody>
      </p:sp>
      <p:sp>
        <p:nvSpPr>
          <p:cNvPr id="10" name="Fußzeilenplatzhalter 9"/>
          <p:cNvSpPr>
            <a:spLocks noGrp="1"/>
          </p:cNvSpPr>
          <p:nvPr>
            <p:ph type="ftr" sz="quarter" idx="13"/>
          </p:nvPr>
        </p:nvSpPr>
        <p:spPr/>
        <p:txBody>
          <a:bodyPr/>
          <a:lstStyle/>
          <a:p>
            <a:r>
              <a:rPr lang="de-DE" smtClean="0"/>
              <a:t>B.A. Wirtschaftsinformatik – Grundlagen der objektorientierte Programmierung mit Java</a:t>
            </a:r>
            <a:endParaRPr lang="de-DE" dirty="0"/>
          </a:p>
        </p:txBody>
      </p:sp>
      <p:pic>
        <p:nvPicPr>
          <p:cNvPr id="11" name="Grafik 10"/>
          <p:cNvPicPr/>
          <p:nvPr/>
        </p:nvPicPr>
        <p:blipFill rotWithShape="1">
          <a:blip r:embed="rId2"/>
          <a:srcRect b="22181"/>
          <a:stretch/>
        </p:blipFill>
        <p:spPr>
          <a:xfrm>
            <a:off x="0" y="4497176"/>
            <a:ext cx="2053141" cy="646324"/>
          </a:xfrm>
          <a:prstGeom prst="rect">
            <a:avLst/>
          </a:prstGeom>
        </p:spPr>
      </p:pic>
    </p:spTree>
    <p:extLst>
      <p:ext uri="{BB962C8B-B14F-4D97-AF65-F5344CB8AC3E}">
        <p14:creationId xmlns:p14="http://schemas.microsoft.com/office/powerpoint/2010/main" val="188897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und Bild">
    <p:spTree>
      <p:nvGrpSpPr>
        <p:cNvPr id="1" name=""/>
        <p:cNvGrpSpPr/>
        <p:nvPr/>
      </p:nvGrpSpPr>
      <p:grpSpPr>
        <a:xfrm>
          <a:off x="0" y="0"/>
          <a:ext cx="0" cy="0"/>
          <a:chOff x="0" y="0"/>
          <a:chExt cx="0" cy="0"/>
        </a:xfrm>
      </p:grpSpPr>
      <p:cxnSp>
        <p:nvCxnSpPr>
          <p:cNvPr id="7" name="Gerade Verbindung 6"/>
          <p:cNvCxnSpPr/>
          <p:nvPr/>
        </p:nvCxnSpPr>
        <p:spPr>
          <a:xfrm>
            <a:off x="5916613" y="519113"/>
            <a:ext cx="3227387" cy="0"/>
          </a:xfrm>
          <a:prstGeom prst="line">
            <a:avLst/>
          </a:prstGeom>
          <a:ln w="6350" cmpd="sng">
            <a:solidFill>
              <a:srgbClr val="999999"/>
            </a:solidFill>
          </a:ln>
          <a:effectLst/>
        </p:spPr>
        <p:style>
          <a:lnRef idx="2">
            <a:schemeClr val="accent1"/>
          </a:lnRef>
          <a:fillRef idx="0">
            <a:schemeClr val="accent1"/>
          </a:fillRef>
          <a:effectRef idx="1">
            <a:schemeClr val="accent1"/>
          </a:effectRef>
          <a:fontRef idx="minor">
            <a:schemeClr val="tx1"/>
          </a:fontRef>
        </p:style>
      </p:cxnSp>
      <p:sp>
        <p:nvSpPr>
          <p:cNvPr id="2" name="Titel 1"/>
          <p:cNvSpPr>
            <a:spLocks noGrp="1"/>
          </p:cNvSpPr>
          <p:nvPr>
            <p:ph type="title"/>
          </p:nvPr>
        </p:nvSpPr>
        <p:spPr>
          <a:xfrm>
            <a:off x="1098550" y="768203"/>
            <a:ext cx="7588250" cy="439737"/>
          </a:xfrm>
        </p:spPr>
        <p:txBody>
          <a:bodyPr/>
          <a:lstStyle/>
          <a:p>
            <a:r>
              <a:rPr lang="de-DE" smtClean="0"/>
              <a:t>Titelmasterformat durch Klicken bearbeiten</a:t>
            </a:r>
            <a:endParaRPr lang="de-DE" dirty="0"/>
          </a:p>
        </p:txBody>
      </p:sp>
      <p:sp>
        <p:nvSpPr>
          <p:cNvPr id="3" name="Inhaltsplatzhalter 2"/>
          <p:cNvSpPr>
            <a:spLocks noGrp="1"/>
          </p:cNvSpPr>
          <p:nvPr>
            <p:ph idx="1"/>
          </p:nvPr>
        </p:nvSpPr>
        <p:spPr>
          <a:xfrm>
            <a:off x="1099137" y="1344366"/>
            <a:ext cx="3787566" cy="3249859"/>
          </a:xfrm>
        </p:spPr>
        <p:txBody>
          <a:bodyPr/>
          <a:lstStyle>
            <a:lvl4pPr>
              <a:defRPr sz="1800"/>
            </a:lvl4pPr>
            <a:lvl5pPr>
              <a:defRPr sz="1800"/>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Bildplatzhalter 4"/>
          <p:cNvSpPr>
            <a:spLocks noGrp="1"/>
          </p:cNvSpPr>
          <p:nvPr>
            <p:ph type="pic" sz="quarter" idx="10"/>
          </p:nvPr>
        </p:nvSpPr>
        <p:spPr>
          <a:xfrm>
            <a:off x="5057775" y="1344613"/>
            <a:ext cx="3629025" cy="3249612"/>
          </a:xfrm>
        </p:spPr>
        <p:txBody>
          <a:bodyPr/>
          <a:lstStyle/>
          <a:p>
            <a:pPr lvl="0"/>
            <a:r>
              <a:rPr lang="de-DE" noProof="0" smtClean="0"/>
              <a:t>Bild durch Klicken auf Symbol hinzufügen</a:t>
            </a:r>
            <a:endParaRPr lang="de-DE" noProof="0"/>
          </a:p>
        </p:txBody>
      </p:sp>
      <p:sp>
        <p:nvSpPr>
          <p:cNvPr id="6" name="Textplatzhalter 2"/>
          <p:cNvSpPr>
            <a:spLocks noGrp="1"/>
          </p:cNvSpPr>
          <p:nvPr>
            <p:ph type="body" sz="quarter" idx="11"/>
          </p:nvPr>
        </p:nvSpPr>
        <p:spPr>
          <a:xfrm>
            <a:off x="2702560" y="154264"/>
            <a:ext cx="6441440" cy="461963"/>
          </a:xfrm>
        </p:spPr>
        <p:txBody>
          <a:bodyPr/>
          <a:lstStyle>
            <a:lvl1pPr algn="r">
              <a:defRPr sz="1800">
                <a:solidFill>
                  <a:srgbClr val="009394"/>
                </a:solidFill>
              </a:defRPr>
            </a:lvl1pPr>
          </a:lstStyle>
          <a:p>
            <a:pPr lvl="0"/>
            <a:r>
              <a:rPr lang="de-DE" smtClean="0"/>
              <a:t>Formatvorlagen des Textmasters bearbeiten</a:t>
            </a:r>
          </a:p>
        </p:txBody>
      </p:sp>
      <p:sp>
        <p:nvSpPr>
          <p:cNvPr id="8" name="Datumsplatzhalter 7"/>
          <p:cNvSpPr>
            <a:spLocks noGrp="1"/>
          </p:cNvSpPr>
          <p:nvPr>
            <p:ph type="dt" sz="half" idx="12"/>
          </p:nvPr>
        </p:nvSpPr>
        <p:spPr/>
        <p:txBody>
          <a:bodyPr/>
          <a:lstStyle/>
          <a:p>
            <a:endParaRPr lang="de-DE" dirty="0"/>
          </a:p>
        </p:txBody>
      </p:sp>
      <p:sp>
        <p:nvSpPr>
          <p:cNvPr id="9" name="Foliennummernplatzhalter 8"/>
          <p:cNvSpPr>
            <a:spLocks noGrp="1"/>
          </p:cNvSpPr>
          <p:nvPr>
            <p:ph type="sldNum" sz="quarter" idx="13"/>
          </p:nvPr>
        </p:nvSpPr>
        <p:spPr/>
        <p:txBody>
          <a:bodyPr/>
          <a:lstStyle/>
          <a:p>
            <a:fld id="{D5CA46E6-C04C-46C5-9A5A-2939C6A58483}" type="slidenum">
              <a:rPr lang="de-DE" smtClean="0"/>
              <a:pPr/>
              <a:t>‹Nr.›</a:t>
            </a:fld>
            <a:endParaRPr lang="de-DE"/>
          </a:p>
        </p:txBody>
      </p:sp>
      <p:sp>
        <p:nvSpPr>
          <p:cNvPr id="11" name="Fußzeilenplatzhalter 10"/>
          <p:cNvSpPr>
            <a:spLocks noGrp="1"/>
          </p:cNvSpPr>
          <p:nvPr>
            <p:ph type="ftr" sz="quarter" idx="14"/>
          </p:nvPr>
        </p:nvSpPr>
        <p:spPr>
          <a:xfrm>
            <a:off x="1099137" y="4767263"/>
            <a:ext cx="6175422" cy="274637"/>
          </a:xfrm>
        </p:spPr>
        <p:txBody>
          <a:bodyPr/>
          <a:lstStyle/>
          <a:p>
            <a:r>
              <a:rPr lang="de-DE" smtClean="0"/>
              <a:t>B.A. Betriebswirtschaftslehre - [Kurs]</a:t>
            </a:r>
            <a:endParaRPr lang="de-DE" dirty="0"/>
          </a:p>
        </p:txBody>
      </p:sp>
      <p:pic>
        <p:nvPicPr>
          <p:cNvPr id="13" name="Grafik 12"/>
          <p:cNvPicPr/>
          <p:nvPr/>
        </p:nvPicPr>
        <p:blipFill rotWithShape="1">
          <a:blip r:embed="rId2"/>
          <a:srcRect b="22181"/>
          <a:stretch/>
        </p:blipFill>
        <p:spPr>
          <a:xfrm>
            <a:off x="0" y="4497176"/>
            <a:ext cx="2053141" cy="646324"/>
          </a:xfrm>
          <a:prstGeom prst="rect">
            <a:avLst/>
          </a:prstGeom>
        </p:spPr>
      </p:pic>
    </p:spTree>
    <p:extLst>
      <p:ext uri="{BB962C8B-B14F-4D97-AF65-F5344CB8AC3E}">
        <p14:creationId xmlns:p14="http://schemas.microsoft.com/office/powerpoint/2010/main" val="122959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er">
    <p:spTree>
      <p:nvGrpSpPr>
        <p:cNvPr id="1" name=""/>
        <p:cNvGrpSpPr/>
        <p:nvPr/>
      </p:nvGrpSpPr>
      <p:grpSpPr>
        <a:xfrm>
          <a:off x="0" y="0"/>
          <a:ext cx="0" cy="0"/>
          <a:chOff x="0" y="0"/>
          <a:chExt cx="0" cy="0"/>
        </a:xfrm>
      </p:grpSpPr>
      <p:cxnSp>
        <p:nvCxnSpPr>
          <p:cNvPr id="4" name="Gerade Verbindung 3"/>
          <p:cNvCxnSpPr/>
          <p:nvPr/>
        </p:nvCxnSpPr>
        <p:spPr>
          <a:xfrm>
            <a:off x="5916613" y="519113"/>
            <a:ext cx="3227387" cy="0"/>
          </a:xfrm>
          <a:prstGeom prst="line">
            <a:avLst/>
          </a:prstGeom>
          <a:ln w="6350" cmpd="sng">
            <a:solidFill>
              <a:srgbClr val="999999"/>
            </a:solidFill>
          </a:ln>
          <a:effectLst/>
        </p:spPr>
        <p:style>
          <a:lnRef idx="2">
            <a:schemeClr val="accent1"/>
          </a:lnRef>
          <a:fillRef idx="0">
            <a:schemeClr val="accent1"/>
          </a:fillRef>
          <a:effectRef idx="1">
            <a:schemeClr val="accent1"/>
          </a:effectRef>
          <a:fontRef idx="minor">
            <a:schemeClr val="tx1"/>
          </a:fontRef>
        </p:style>
      </p:cxnSp>
      <p:sp>
        <p:nvSpPr>
          <p:cNvPr id="3" name="Textplatzhalter 2"/>
          <p:cNvSpPr>
            <a:spLocks noGrp="1"/>
          </p:cNvSpPr>
          <p:nvPr>
            <p:ph type="body" sz="quarter" idx="10"/>
          </p:nvPr>
        </p:nvSpPr>
        <p:spPr>
          <a:xfrm>
            <a:off x="3616960" y="154264"/>
            <a:ext cx="5527040" cy="461963"/>
          </a:xfrm>
        </p:spPr>
        <p:txBody>
          <a:bodyPr/>
          <a:lstStyle>
            <a:lvl1pPr algn="r">
              <a:defRPr sz="1800">
                <a:solidFill>
                  <a:srgbClr val="009394"/>
                </a:solidFill>
              </a:defRPr>
            </a:lvl1pPr>
          </a:lstStyle>
          <a:p>
            <a:pPr lvl="0"/>
            <a:r>
              <a:rPr lang="de-DE" dirty="0" smtClean="0"/>
              <a:t>Textmasterformate durch Klicken bearbeiten</a:t>
            </a:r>
          </a:p>
        </p:txBody>
      </p:sp>
      <p:sp>
        <p:nvSpPr>
          <p:cNvPr id="5" name="Datumsplatzhalter 4"/>
          <p:cNvSpPr>
            <a:spLocks noGrp="1"/>
          </p:cNvSpPr>
          <p:nvPr>
            <p:ph type="dt" sz="half" idx="11"/>
          </p:nvPr>
        </p:nvSpPr>
        <p:spPr/>
        <p:txBody>
          <a:bodyPr/>
          <a:lstStyle/>
          <a:p>
            <a:endParaRPr lang="de-DE"/>
          </a:p>
        </p:txBody>
      </p:sp>
      <p:sp>
        <p:nvSpPr>
          <p:cNvPr id="6" name="Foliennummernplatzhalter 5"/>
          <p:cNvSpPr>
            <a:spLocks noGrp="1"/>
          </p:cNvSpPr>
          <p:nvPr>
            <p:ph type="sldNum" sz="quarter" idx="12"/>
          </p:nvPr>
        </p:nvSpPr>
        <p:spPr/>
        <p:txBody>
          <a:bodyPr/>
          <a:lstStyle/>
          <a:p>
            <a:fld id="{D5CA46E6-C04C-46C5-9A5A-2939C6A58483}" type="slidenum">
              <a:rPr lang="de-DE" smtClean="0"/>
              <a:pPr/>
              <a:t>‹Nr.›</a:t>
            </a:fld>
            <a:endParaRPr lang="de-DE"/>
          </a:p>
        </p:txBody>
      </p:sp>
      <p:sp>
        <p:nvSpPr>
          <p:cNvPr id="7" name="Fußzeilenplatzhalter 6"/>
          <p:cNvSpPr>
            <a:spLocks noGrp="1"/>
          </p:cNvSpPr>
          <p:nvPr>
            <p:ph type="ftr" sz="quarter" idx="13"/>
          </p:nvPr>
        </p:nvSpPr>
        <p:spPr/>
        <p:txBody>
          <a:bodyPr/>
          <a:lstStyle/>
          <a:p>
            <a:r>
              <a:rPr lang="de-DE" smtClean="0"/>
              <a:t>B.A. Betriebswirtschaftslehre - [Kurs]</a:t>
            </a:r>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371600" y="2602716"/>
            <a:ext cx="6400800" cy="457406"/>
          </a:xfrm>
        </p:spPr>
        <p:txBody>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7" name="Titel 6"/>
          <p:cNvSpPr>
            <a:spLocks noGrp="1"/>
          </p:cNvSpPr>
          <p:nvPr>
            <p:ph type="title"/>
          </p:nvPr>
        </p:nvSpPr>
        <p:spPr>
          <a:xfrm>
            <a:off x="1371600" y="1804886"/>
            <a:ext cx="6400800" cy="439720"/>
          </a:xfrm>
        </p:spPr>
        <p:txBody>
          <a:bodyPr/>
          <a:lstStyle>
            <a:lvl1pPr>
              <a:defRPr>
                <a:solidFill>
                  <a:srgbClr val="009394"/>
                </a:solidFill>
              </a:defRPr>
            </a:lvl1pPr>
          </a:lstStyle>
          <a:p>
            <a:r>
              <a:rPr lang="de-DE" dirty="0" smtClean="0"/>
              <a:t>Titelmasterformat durch Klicken bearbeiten</a:t>
            </a:r>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cxnSp>
        <p:nvCxnSpPr>
          <p:cNvPr id="5" name="Gerade Verbindung 4"/>
          <p:cNvCxnSpPr/>
          <p:nvPr/>
        </p:nvCxnSpPr>
        <p:spPr>
          <a:xfrm>
            <a:off x="5916613" y="519113"/>
            <a:ext cx="3227387" cy="0"/>
          </a:xfrm>
          <a:prstGeom prst="line">
            <a:avLst/>
          </a:prstGeom>
          <a:ln w="6350" cmpd="sng">
            <a:solidFill>
              <a:srgbClr val="999999"/>
            </a:solidFill>
          </a:ln>
          <a:effectLst/>
        </p:spPr>
        <p:style>
          <a:lnRef idx="2">
            <a:schemeClr val="accent1"/>
          </a:lnRef>
          <a:fillRef idx="0">
            <a:schemeClr val="accent1"/>
          </a:fillRef>
          <a:effectRef idx="1">
            <a:schemeClr val="accent1"/>
          </a:effectRef>
          <a:fontRef idx="minor">
            <a:schemeClr val="tx1"/>
          </a:fontRef>
        </p:style>
      </p:cxnSp>
      <p:sp>
        <p:nvSpPr>
          <p:cNvPr id="2" name="Titel 1"/>
          <p:cNvSpPr>
            <a:spLocks noGrp="1"/>
          </p:cNvSpPr>
          <p:nvPr>
            <p:ph type="title"/>
          </p:nvPr>
        </p:nvSpPr>
        <p:spPr>
          <a:xfrm>
            <a:off x="1098550" y="768203"/>
            <a:ext cx="7588250" cy="439737"/>
          </a:xfrm>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lvl4pPr>
              <a:defRPr sz="1800"/>
            </a:lvl4pPr>
            <a:lvl5pPr>
              <a:defRPr sz="18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Textplatzhalter 2"/>
          <p:cNvSpPr>
            <a:spLocks noGrp="1"/>
          </p:cNvSpPr>
          <p:nvPr>
            <p:ph type="body" sz="quarter" idx="10"/>
          </p:nvPr>
        </p:nvSpPr>
        <p:spPr>
          <a:xfrm>
            <a:off x="3910900" y="154264"/>
            <a:ext cx="5233100" cy="461963"/>
          </a:xfrm>
        </p:spPr>
        <p:txBody>
          <a:bodyPr/>
          <a:lstStyle>
            <a:lvl1pPr algn="r">
              <a:defRPr sz="1800">
                <a:solidFill>
                  <a:srgbClr val="009394"/>
                </a:solidFill>
              </a:defRPr>
            </a:lvl1pPr>
          </a:lstStyle>
          <a:p>
            <a:pPr lvl="0"/>
            <a:r>
              <a:rPr lang="de-DE" dirty="0" smtClean="0"/>
              <a:t>Textmasterformate durch Klicken bearbeiten</a:t>
            </a:r>
          </a:p>
        </p:txBody>
      </p:sp>
      <p:sp>
        <p:nvSpPr>
          <p:cNvPr id="8" name="Datumsplatzhalter 7"/>
          <p:cNvSpPr>
            <a:spLocks noGrp="1"/>
          </p:cNvSpPr>
          <p:nvPr>
            <p:ph type="dt" sz="half" idx="11"/>
          </p:nvPr>
        </p:nvSpPr>
        <p:spPr/>
        <p:txBody>
          <a:bodyPr/>
          <a:lstStyle/>
          <a:p>
            <a:endParaRPr lang="de-DE"/>
          </a:p>
        </p:txBody>
      </p:sp>
      <p:sp>
        <p:nvSpPr>
          <p:cNvPr id="9" name="Foliennummernplatzhalter 8"/>
          <p:cNvSpPr>
            <a:spLocks noGrp="1"/>
          </p:cNvSpPr>
          <p:nvPr>
            <p:ph type="sldNum" sz="quarter" idx="12"/>
          </p:nvPr>
        </p:nvSpPr>
        <p:spPr/>
        <p:txBody>
          <a:bodyPr/>
          <a:lstStyle/>
          <a:p>
            <a:fld id="{D5CA46E6-C04C-46C5-9A5A-2939C6A58483}" type="slidenum">
              <a:rPr lang="de-DE" smtClean="0"/>
              <a:pPr/>
              <a:t>‹Nr.›</a:t>
            </a:fld>
            <a:endParaRPr lang="de-DE"/>
          </a:p>
        </p:txBody>
      </p:sp>
      <p:sp>
        <p:nvSpPr>
          <p:cNvPr id="10" name="Fußzeilenplatzhalter 9"/>
          <p:cNvSpPr>
            <a:spLocks noGrp="1"/>
          </p:cNvSpPr>
          <p:nvPr>
            <p:ph type="ftr" sz="quarter" idx="13"/>
          </p:nvPr>
        </p:nvSpPr>
        <p:spPr/>
        <p:txBody>
          <a:bodyPr/>
          <a:lstStyle/>
          <a:p>
            <a:r>
              <a:rPr lang="de-DE" dirty="0" smtClean="0"/>
              <a:t>B.A. Wirtschaftsinformatik – Grundlagen der objektorientierte Programmierung mit Java</a:t>
            </a:r>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und Bild">
    <p:spTree>
      <p:nvGrpSpPr>
        <p:cNvPr id="1" name=""/>
        <p:cNvGrpSpPr/>
        <p:nvPr/>
      </p:nvGrpSpPr>
      <p:grpSpPr>
        <a:xfrm>
          <a:off x="0" y="0"/>
          <a:ext cx="0" cy="0"/>
          <a:chOff x="0" y="0"/>
          <a:chExt cx="0" cy="0"/>
        </a:xfrm>
      </p:grpSpPr>
      <p:cxnSp>
        <p:nvCxnSpPr>
          <p:cNvPr id="7" name="Gerade Verbindung 6"/>
          <p:cNvCxnSpPr/>
          <p:nvPr/>
        </p:nvCxnSpPr>
        <p:spPr>
          <a:xfrm>
            <a:off x="5916613" y="519113"/>
            <a:ext cx="3227387" cy="0"/>
          </a:xfrm>
          <a:prstGeom prst="line">
            <a:avLst/>
          </a:prstGeom>
          <a:ln w="6350" cmpd="sng">
            <a:solidFill>
              <a:srgbClr val="999999"/>
            </a:solidFill>
          </a:ln>
          <a:effectLst/>
        </p:spPr>
        <p:style>
          <a:lnRef idx="2">
            <a:schemeClr val="accent1"/>
          </a:lnRef>
          <a:fillRef idx="0">
            <a:schemeClr val="accent1"/>
          </a:fillRef>
          <a:effectRef idx="1">
            <a:schemeClr val="accent1"/>
          </a:effectRef>
          <a:fontRef idx="minor">
            <a:schemeClr val="tx1"/>
          </a:fontRef>
        </p:style>
      </p:cxnSp>
      <p:sp>
        <p:nvSpPr>
          <p:cNvPr id="2" name="Titel 1"/>
          <p:cNvSpPr>
            <a:spLocks noGrp="1"/>
          </p:cNvSpPr>
          <p:nvPr>
            <p:ph type="title"/>
          </p:nvPr>
        </p:nvSpPr>
        <p:spPr>
          <a:xfrm>
            <a:off x="1098550" y="768203"/>
            <a:ext cx="7588250" cy="439737"/>
          </a:xfrm>
        </p:spPr>
        <p:txBody>
          <a:bodyPr/>
          <a:lstStyle/>
          <a:p>
            <a:r>
              <a:rPr lang="de-DE" smtClean="0"/>
              <a:t>Titelmasterformat durch Klicken bearbeiten</a:t>
            </a:r>
            <a:endParaRPr lang="de-DE" dirty="0"/>
          </a:p>
        </p:txBody>
      </p:sp>
      <p:sp>
        <p:nvSpPr>
          <p:cNvPr id="3" name="Inhaltsplatzhalter 2"/>
          <p:cNvSpPr>
            <a:spLocks noGrp="1"/>
          </p:cNvSpPr>
          <p:nvPr>
            <p:ph idx="1"/>
          </p:nvPr>
        </p:nvSpPr>
        <p:spPr>
          <a:xfrm>
            <a:off x="1099137" y="1344366"/>
            <a:ext cx="3787566" cy="3249859"/>
          </a:xfrm>
        </p:spPr>
        <p:txBody>
          <a:bodyPr/>
          <a:lstStyle>
            <a:lvl4pPr>
              <a:defRPr sz="1800"/>
            </a:lvl4pPr>
            <a:lvl5pPr>
              <a:defRPr sz="18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Bildplatzhalter 4"/>
          <p:cNvSpPr>
            <a:spLocks noGrp="1"/>
          </p:cNvSpPr>
          <p:nvPr>
            <p:ph type="pic" sz="quarter" idx="10"/>
          </p:nvPr>
        </p:nvSpPr>
        <p:spPr>
          <a:xfrm>
            <a:off x="5057775" y="1344613"/>
            <a:ext cx="3629025" cy="3249612"/>
          </a:xfrm>
        </p:spPr>
        <p:txBody>
          <a:bodyPr/>
          <a:lstStyle/>
          <a:p>
            <a:pPr lvl="0"/>
            <a:r>
              <a:rPr lang="de-DE" noProof="0" smtClean="0"/>
              <a:t>Bild durch Klicken auf Symbol hinzufügen</a:t>
            </a:r>
            <a:endParaRPr lang="de-DE" noProof="0"/>
          </a:p>
        </p:txBody>
      </p:sp>
      <p:sp>
        <p:nvSpPr>
          <p:cNvPr id="6" name="Textplatzhalter 2"/>
          <p:cNvSpPr>
            <a:spLocks noGrp="1"/>
          </p:cNvSpPr>
          <p:nvPr>
            <p:ph type="body" sz="quarter" idx="11"/>
          </p:nvPr>
        </p:nvSpPr>
        <p:spPr>
          <a:xfrm>
            <a:off x="2702560" y="154264"/>
            <a:ext cx="6441440" cy="461963"/>
          </a:xfrm>
        </p:spPr>
        <p:txBody>
          <a:bodyPr/>
          <a:lstStyle>
            <a:lvl1pPr algn="r">
              <a:defRPr sz="1800">
                <a:solidFill>
                  <a:srgbClr val="009394"/>
                </a:solidFill>
              </a:defRPr>
            </a:lvl1pPr>
          </a:lstStyle>
          <a:p>
            <a:pPr lvl="0"/>
            <a:r>
              <a:rPr lang="de-DE" dirty="0" smtClean="0"/>
              <a:t>Textmasterformate durch Klicken bearbeiten</a:t>
            </a:r>
          </a:p>
        </p:txBody>
      </p:sp>
      <p:sp>
        <p:nvSpPr>
          <p:cNvPr id="8" name="Datumsplatzhalter 7"/>
          <p:cNvSpPr>
            <a:spLocks noGrp="1"/>
          </p:cNvSpPr>
          <p:nvPr>
            <p:ph type="dt" sz="half" idx="12"/>
          </p:nvPr>
        </p:nvSpPr>
        <p:spPr/>
        <p:txBody>
          <a:bodyPr/>
          <a:lstStyle/>
          <a:p>
            <a:endParaRPr lang="de-DE" dirty="0"/>
          </a:p>
        </p:txBody>
      </p:sp>
      <p:sp>
        <p:nvSpPr>
          <p:cNvPr id="9" name="Foliennummernplatzhalter 8"/>
          <p:cNvSpPr>
            <a:spLocks noGrp="1"/>
          </p:cNvSpPr>
          <p:nvPr>
            <p:ph type="sldNum" sz="quarter" idx="13"/>
          </p:nvPr>
        </p:nvSpPr>
        <p:spPr/>
        <p:txBody>
          <a:bodyPr/>
          <a:lstStyle/>
          <a:p>
            <a:fld id="{D5CA46E6-C04C-46C5-9A5A-2939C6A58483}" type="slidenum">
              <a:rPr lang="de-DE" smtClean="0"/>
              <a:pPr/>
              <a:t>‹Nr.›</a:t>
            </a:fld>
            <a:endParaRPr lang="de-DE"/>
          </a:p>
        </p:txBody>
      </p:sp>
      <p:sp>
        <p:nvSpPr>
          <p:cNvPr id="11" name="Fußzeilenplatzhalter 10"/>
          <p:cNvSpPr>
            <a:spLocks noGrp="1"/>
          </p:cNvSpPr>
          <p:nvPr>
            <p:ph type="ftr" sz="quarter" idx="14"/>
          </p:nvPr>
        </p:nvSpPr>
        <p:spPr>
          <a:xfrm>
            <a:off x="1099137" y="4767263"/>
            <a:ext cx="6175422" cy="274637"/>
          </a:xfrm>
        </p:spPr>
        <p:txBody>
          <a:bodyPr/>
          <a:lstStyle/>
          <a:p>
            <a:r>
              <a:rPr lang="de-DE" smtClean="0"/>
              <a:t>B.A. Betriebswirtschaftslehre - [Kurs]</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1098550" y="623888"/>
            <a:ext cx="5564607" cy="4397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Mastertitelformat bearbeiten</a:t>
            </a:r>
          </a:p>
        </p:txBody>
      </p:sp>
      <p:sp>
        <p:nvSpPr>
          <p:cNvPr id="1027" name="Textplatzhalter 2"/>
          <p:cNvSpPr>
            <a:spLocks noGrp="1"/>
          </p:cNvSpPr>
          <p:nvPr>
            <p:ph type="body" idx="1"/>
          </p:nvPr>
        </p:nvSpPr>
        <p:spPr bwMode="auto">
          <a:xfrm>
            <a:off x="1098550" y="1344613"/>
            <a:ext cx="7588250" cy="3249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smtClean="0"/>
              <a:t>Mastertextformat bearbeiten</a:t>
            </a:r>
          </a:p>
          <a:p>
            <a:pPr lvl="1"/>
            <a:r>
              <a:rPr lang="de-DE" smtClean="0"/>
              <a:t>Zweite Ebene</a:t>
            </a:r>
          </a:p>
          <a:p>
            <a:pPr lvl="2"/>
            <a:r>
              <a:rPr lang="de-DE" smtClean="0"/>
              <a:t>Dritte Ebene</a:t>
            </a:r>
          </a:p>
        </p:txBody>
      </p:sp>
      <p:sp>
        <p:nvSpPr>
          <p:cNvPr id="4" name="Datumsplatzhalter 3"/>
          <p:cNvSpPr>
            <a:spLocks noGrp="1"/>
          </p:cNvSpPr>
          <p:nvPr>
            <p:ph type="dt" sz="half" idx="2"/>
          </p:nvPr>
        </p:nvSpPr>
        <p:spPr>
          <a:xfrm>
            <a:off x="173990" y="71120"/>
            <a:ext cx="924560" cy="274637"/>
          </a:xfrm>
          <a:prstGeom prst="rect">
            <a:avLst/>
          </a:prstGeom>
        </p:spPr>
        <p:txBody>
          <a:bodyPr vert="horz" lIns="91440" tIns="45720" rIns="91440" bIns="45720" rtlCol="0" anchor="ctr"/>
          <a:lstStyle>
            <a:lvl1pPr algn="l">
              <a:defRPr sz="1200">
                <a:solidFill>
                  <a:schemeClr val="bg1"/>
                </a:solidFill>
              </a:defRPr>
            </a:lvl1pPr>
          </a:lstStyle>
          <a:p>
            <a:endParaRPr lang="de-DE" dirty="0"/>
          </a:p>
        </p:txBody>
      </p:sp>
      <p:sp>
        <p:nvSpPr>
          <p:cNvPr id="5" name="Fußzeilenplatzhalter 4"/>
          <p:cNvSpPr>
            <a:spLocks noGrp="1"/>
          </p:cNvSpPr>
          <p:nvPr>
            <p:ph type="ftr" sz="quarter" idx="3"/>
          </p:nvPr>
        </p:nvSpPr>
        <p:spPr>
          <a:xfrm>
            <a:off x="1098550" y="4767263"/>
            <a:ext cx="617601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B.A. Betriebswirtschaftslehre - [Kurs]</a:t>
            </a:r>
            <a:endParaRPr lang="de-DE" dirty="0"/>
          </a:p>
        </p:txBody>
      </p:sp>
      <p:sp>
        <p:nvSpPr>
          <p:cNvPr id="6" name="Foliennummernplatzhalter 5"/>
          <p:cNvSpPr>
            <a:spLocks noGrp="1"/>
          </p:cNvSpPr>
          <p:nvPr>
            <p:ph type="sldNum" sz="quarter" idx="4"/>
          </p:nvPr>
        </p:nvSpPr>
        <p:spPr>
          <a:xfrm>
            <a:off x="7650480" y="4767263"/>
            <a:ext cx="1036320" cy="274637"/>
          </a:xfrm>
          <a:prstGeom prst="rect">
            <a:avLst/>
          </a:prstGeom>
        </p:spPr>
        <p:txBody>
          <a:bodyPr vert="horz" lIns="91440" tIns="45720" rIns="91440" bIns="45720" rtlCol="0" anchor="ctr"/>
          <a:lstStyle>
            <a:lvl1pPr algn="r">
              <a:defRPr sz="1200">
                <a:solidFill>
                  <a:schemeClr val="bg1"/>
                </a:solidFill>
              </a:defRPr>
            </a:lvl1pPr>
          </a:lstStyle>
          <a:p>
            <a:fld id="{D5CA46E6-C04C-46C5-9A5A-2939C6A58483}" type="slidenum">
              <a:rPr lang="de-DE" smtClean="0"/>
              <a:pPr/>
              <a:t>‹Nr.›</a:t>
            </a:fld>
            <a:endParaRPr lang="de-DE"/>
          </a:p>
        </p:txBody>
      </p:sp>
    </p:spTree>
    <p:extLst>
      <p:ext uri="{BB962C8B-B14F-4D97-AF65-F5344CB8AC3E}">
        <p14:creationId xmlns:p14="http://schemas.microsoft.com/office/powerpoint/2010/main" val="280770602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1" r:id="rId5"/>
    <p:sldLayoutId id="2147483670" r:id="rId6"/>
    <p:sldLayoutId id="2147483672" r:id="rId7"/>
    <p:sldLayoutId id="2147483673" r:id="rId8"/>
  </p:sldLayoutIdLst>
  <p:timing>
    <p:tnLst>
      <p:par>
        <p:cTn id="1" dur="indefinite" restart="never" nodeType="tmRoot"/>
      </p:par>
    </p:tnLst>
  </p:timing>
  <p:hf hdr="0" dt="0"/>
  <p:txStyles>
    <p:titleStyle>
      <a:lvl1pPr algn="l" defTabSz="457200" rtl="0" eaLnBrk="1" fontAlgn="base" hangingPunct="1">
        <a:spcBef>
          <a:spcPct val="0"/>
        </a:spcBef>
        <a:spcAft>
          <a:spcPct val="0"/>
        </a:spcAft>
        <a:defRPr sz="2800" kern="1200">
          <a:solidFill>
            <a:schemeClr val="tx1"/>
          </a:solidFill>
          <a:latin typeface="+mj-lt"/>
          <a:ea typeface="MS PGothic" pitchFamily="34" charset="-128"/>
          <a:cs typeface="ＭＳ Ｐゴシック" charset="0"/>
        </a:defRPr>
      </a:lvl1pPr>
      <a:lvl2pPr algn="l" defTabSz="457200" rtl="0" eaLnBrk="1" fontAlgn="base" hangingPunct="1">
        <a:spcBef>
          <a:spcPct val="0"/>
        </a:spcBef>
        <a:spcAft>
          <a:spcPct val="0"/>
        </a:spcAft>
        <a:defRPr sz="2800">
          <a:solidFill>
            <a:schemeClr val="tx1"/>
          </a:solidFill>
          <a:latin typeface="Calibri" charset="0"/>
          <a:ea typeface="MS PGothic" pitchFamily="34" charset="-128"/>
          <a:cs typeface="ＭＳ Ｐゴシック" charset="0"/>
        </a:defRPr>
      </a:lvl2pPr>
      <a:lvl3pPr algn="l" defTabSz="457200" rtl="0" eaLnBrk="1" fontAlgn="base" hangingPunct="1">
        <a:spcBef>
          <a:spcPct val="0"/>
        </a:spcBef>
        <a:spcAft>
          <a:spcPct val="0"/>
        </a:spcAft>
        <a:defRPr sz="2800">
          <a:solidFill>
            <a:schemeClr val="tx1"/>
          </a:solidFill>
          <a:latin typeface="Calibri" charset="0"/>
          <a:ea typeface="MS PGothic" pitchFamily="34" charset="-128"/>
          <a:cs typeface="ＭＳ Ｐゴシック" charset="0"/>
        </a:defRPr>
      </a:lvl3pPr>
      <a:lvl4pPr algn="l" defTabSz="457200" rtl="0" eaLnBrk="1" fontAlgn="base" hangingPunct="1">
        <a:spcBef>
          <a:spcPct val="0"/>
        </a:spcBef>
        <a:spcAft>
          <a:spcPct val="0"/>
        </a:spcAft>
        <a:defRPr sz="2800">
          <a:solidFill>
            <a:schemeClr val="tx1"/>
          </a:solidFill>
          <a:latin typeface="Calibri" charset="0"/>
          <a:ea typeface="MS PGothic" pitchFamily="34" charset="-128"/>
          <a:cs typeface="ＭＳ Ｐゴシック" charset="0"/>
        </a:defRPr>
      </a:lvl4pPr>
      <a:lvl5pPr algn="l" defTabSz="457200" rtl="0" eaLnBrk="1" fontAlgn="base" hangingPunct="1">
        <a:spcBef>
          <a:spcPct val="0"/>
        </a:spcBef>
        <a:spcAft>
          <a:spcPct val="0"/>
        </a:spcAft>
        <a:defRPr sz="2800">
          <a:solidFill>
            <a:schemeClr val="tx1"/>
          </a:solidFill>
          <a:latin typeface="Calibri"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defRPr sz="24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Symbol" pitchFamily="18" charset="2"/>
        <a:buChar char="-"/>
        <a:defRPr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Wingdings" pitchFamily="2" charset="2"/>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p:cNvSpPr>
            <a:spLocks noGrp="1"/>
          </p:cNvSpPr>
          <p:nvPr>
            <p:ph type="subTitle" idx="1"/>
          </p:nvPr>
        </p:nvSpPr>
        <p:spPr/>
        <p:txBody>
          <a:bodyPr/>
          <a:lstStyle/>
          <a:p>
            <a:r>
              <a:rPr lang="de-DE" dirty="0" smtClean="0"/>
              <a:t>Tutorium – Lektion 6 – Wichtige Konzepte der </a:t>
            </a:r>
            <a:r>
              <a:rPr lang="de-DE" dirty="0" smtClean="0"/>
              <a:t>Objektorientierung – Polymorphie</a:t>
            </a:r>
            <a:endParaRPr lang="de-DE" dirty="0" smtClean="0"/>
          </a:p>
          <a:p>
            <a:r>
              <a:rPr lang="de-DE" dirty="0" err="1" smtClean="0"/>
              <a:t>Dipl-Inform</a:t>
            </a:r>
            <a:r>
              <a:rPr lang="de-DE" dirty="0" smtClean="0"/>
              <a:t>. Jörg </a:t>
            </a:r>
            <a:r>
              <a:rPr lang="de-DE" dirty="0" err="1" smtClean="0"/>
              <a:t>Dreikauss</a:t>
            </a:r>
            <a:endParaRPr lang="de-DE" dirty="0"/>
          </a:p>
        </p:txBody>
      </p:sp>
      <p:sp>
        <p:nvSpPr>
          <p:cNvPr id="5" name="Titel 4"/>
          <p:cNvSpPr>
            <a:spLocks noGrp="1"/>
          </p:cNvSpPr>
          <p:nvPr>
            <p:ph type="title"/>
          </p:nvPr>
        </p:nvSpPr>
        <p:spPr/>
        <p:txBody>
          <a:bodyPr/>
          <a:lstStyle/>
          <a:p>
            <a:r>
              <a:rPr lang="de-DE" dirty="0" smtClean="0"/>
              <a:t>Grundlagen der objektorientierten Programmierung mit Java [IOBP01]</a:t>
            </a:r>
            <a:endParaRPr lang="de-D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el 1"/>
          <p:cNvSpPr>
            <a:spLocks noGrp="1"/>
          </p:cNvSpPr>
          <p:nvPr>
            <p:ph type="title"/>
          </p:nvPr>
        </p:nvSpPr>
        <p:spPr/>
        <p:txBody>
          <a:bodyPr/>
          <a:lstStyle/>
          <a:p>
            <a:r>
              <a:rPr lang="de-DE" dirty="0" smtClean="0"/>
              <a:t>Agenda</a:t>
            </a:r>
          </a:p>
        </p:txBody>
      </p:sp>
      <p:sp>
        <p:nvSpPr>
          <p:cNvPr id="5122" name="Inhaltsplatzhalter 6"/>
          <p:cNvSpPr>
            <a:spLocks noGrp="1"/>
          </p:cNvSpPr>
          <p:nvPr>
            <p:ph idx="1"/>
          </p:nvPr>
        </p:nvSpPr>
        <p:spPr/>
        <p:txBody>
          <a:bodyPr/>
          <a:lstStyle/>
          <a:p>
            <a:pPr marL="457200" indent="-457200">
              <a:buFont typeface="Wingdings" pitchFamily="2" charset="2"/>
              <a:buChar char="§"/>
            </a:pPr>
            <a:r>
              <a:rPr lang="de-DE" sz="1800" dirty="0" smtClean="0"/>
              <a:t>Lernziele</a:t>
            </a:r>
          </a:p>
          <a:p>
            <a:pPr marL="457200" indent="-457200">
              <a:buFont typeface="Wingdings" pitchFamily="2" charset="2"/>
              <a:buChar char="§"/>
            </a:pPr>
            <a:r>
              <a:rPr lang="de-DE" sz="1800" dirty="0" smtClean="0"/>
              <a:t>Polymorphie</a:t>
            </a:r>
            <a:endParaRPr lang="de-DE" sz="1800" dirty="0" smtClean="0"/>
          </a:p>
          <a:p>
            <a:pPr marL="457200" indent="-457200">
              <a:buFont typeface="Wingdings" pitchFamily="2" charset="2"/>
              <a:buChar char="§"/>
            </a:pPr>
            <a:endParaRPr lang="de-DE" sz="1800" dirty="0"/>
          </a:p>
        </p:txBody>
      </p:sp>
      <p:sp>
        <p:nvSpPr>
          <p:cNvPr id="5123" name="Textplatzhalter 4"/>
          <p:cNvSpPr>
            <a:spLocks noGrp="1"/>
          </p:cNvSpPr>
          <p:nvPr>
            <p:ph type="body" sz="quarter" idx="10"/>
          </p:nvPr>
        </p:nvSpPr>
        <p:spPr>
          <a:xfrm>
            <a:off x="6032500" y="153988"/>
            <a:ext cx="3030538" cy="461962"/>
          </a:xfrm>
        </p:spPr>
        <p:txBody>
          <a:bodyPr/>
          <a:lstStyle/>
          <a:p>
            <a:pPr marL="0" indent="0" algn="r"/>
            <a:r>
              <a:rPr lang="de-DE" dirty="0" smtClean="0"/>
              <a:t>Agenda</a:t>
            </a:r>
          </a:p>
        </p:txBody>
      </p:sp>
      <p:sp>
        <p:nvSpPr>
          <p:cNvPr id="5" name="Foliennummernplatzhalter 4"/>
          <p:cNvSpPr>
            <a:spLocks noGrp="1"/>
          </p:cNvSpPr>
          <p:nvPr>
            <p:ph type="sldNum" sz="quarter" idx="12"/>
          </p:nvPr>
        </p:nvSpPr>
        <p:spPr/>
        <p:txBody>
          <a:bodyPr/>
          <a:lstStyle/>
          <a:p>
            <a:fld id="{D5CA46E6-C04C-46C5-9A5A-2939C6A58483}" type="slidenum">
              <a:rPr lang="de-DE" smtClean="0"/>
              <a:pPr/>
              <a:t>2</a:t>
            </a:fld>
            <a:endParaRPr lang="de-DE"/>
          </a:p>
        </p:txBody>
      </p:sp>
      <p:sp>
        <p:nvSpPr>
          <p:cNvPr id="6" name="Fußzeilenplatzhalter 5"/>
          <p:cNvSpPr>
            <a:spLocks noGrp="1"/>
          </p:cNvSpPr>
          <p:nvPr>
            <p:ph type="ftr" sz="quarter" idx="13"/>
          </p:nvPr>
        </p:nvSpPr>
        <p:spPr/>
        <p:txBody>
          <a:bodyPr/>
          <a:lstStyle/>
          <a:p>
            <a:r>
              <a:rPr lang="de-DE" dirty="0"/>
              <a:t>B.A. Wirtschaftsinformatik – Grundlagen der objektorientierte Programmierung mit Java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3" name="Inhaltsplatzhalter 2"/>
          <p:cNvSpPr>
            <a:spLocks noGrp="1"/>
          </p:cNvSpPr>
          <p:nvPr>
            <p:ph idx="1"/>
          </p:nvPr>
        </p:nvSpPr>
        <p:spPr/>
        <p:txBody>
          <a:bodyPr/>
          <a:lstStyle/>
          <a:p>
            <a:pPr marL="457200" indent="-457200">
              <a:buFont typeface="Wingdings" pitchFamily="2" charset="2"/>
              <a:buChar char="§"/>
            </a:pPr>
            <a:r>
              <a:rPr lang="de-DE" sz="1800" dirty="0">
                <a:solidFill>
                  <a:schemeClr val="bg1">
                    <a:lumMod val="65000"/>
                  </a:schemeClr>
                </a:solidFill>
              </a:rPr>
              <a:t>Abstrakte Klassen und deren Nutzen</a:t>
            </a:r>
          </a:p>
          <a:p>
            <a:pPr marL="457200" indent="-457200">
              <a:buFont typeface="Wingdings" pitchFamily="2" charset="2"/>
              <a:buChar char="§"/>
            </a:pPr>
            <a:r>
              <a:rPr lang="de-DE" sz="1800" dirty="0">
                <a:solidFill>
                  <a:schemeClr val="bg1">
                    <a:lumMod val="65000"/>
                  </a:schemeClr>
                </a:solidFill>
              </a:rPr>
              <a:t>Abstrakte Methoden und deren Verwendung</a:t>
            </a:r>
          </a:p>
          <a:p>
            <a:pPr marL="457200" indent="-457200">
              <a:buFont typeface="Wingdings" pitchFamily="2" charset="2"/>
              <a:buChar char="§"/>
            </a:pPr>
            <a:r>
              <a:rPr lang="de-DE" sz="1800" dirty="0"/>
              <a:t>Der Nutzen und Einsatz von Polymorphie</a:t>
            </a:r>
          </a:p>
          <a:p>
            <a:pPr marL="457200" indent="-457200">
              <a:buFont typeface="Wingdings" pitchFamily="2" charset="2"/>
              <a:buChar char="§"/>
            </a:pPr>
            <a:r>
              <a:rPr lang="de-DE" sz="1800" dirty="0">
                <a:solidFill>
                  <a:schemeClr val="bg1">
                    <a:lumMod val="65000"/>
                  </a:schemeClr>
                </a:solidFill>
              </a:rPr>
              <a:t>Was sind statische Attribute und statische Methoden</a:t>
            </a:r>
          </a:p>
          <a:p>
            <a:pPr marL="0" indent="0"/>
            <a:endParaRPr lang="de-DE" sz="1800" dirty="0"/>
          </a:p>
          <a:p>
            <a:endParaRPr lang="de-DE" dirty="0"/>
          </a:p>
        </p:txBody>
      </p:sp>
      <p:sp>
        <p:nvSpPr>
          <p:cNvPr id="4" name="Textplatzhalter 3"/>
          <p:cNvSpPr>
            <a:spLocks noGrp="1"/>
          </p:cNvSpPr>
          <p:nvPr>
            <p:ph type="body" sz="quarter" idx="10"/>
          </p:nvPr>
        </p:nvSpPr>
        <p:spPr/>
        <p:txBody>
          <a:bodyPr/>
          <a:lstStyle/>
          <a:p>
            <a:r>
              <a:rPr lang="de-DE" dirty="0" smtClean="0"/>
              <a:t>Lernziele</a:t>
            </a:r>
            <a:endParaRPr lang="de-DE" dirty="0"/>
          </a:p>
        </p:txBody>
      </p:sp>
      <p:sp>
        <p:nvSpPr>
          <p:cNvPr id="5" name="Foliennummernplatzhalter 4"/>
          <p:cNvSpPr>
            <a:spLocks noGrp="1"/>
          </p:cNvSpPr>
          <p:nvPr>
            <p:ph type="sldNum" sz="quarter" idx="12"/>
          </p:nvPr>
        </p:nvSpPr>
        <p:spPr/>
        <p:txBody>
          <a:bodyPr/>
          <a:lstStyle/>
          <a:p>
            <a:fld id="{D5CA46E6-C04C-46C5-9A5A-2939C6A58483}" type="slidenum">
              <a:rPr lang="de-DE" smtClean="0"/>
              <a:pPr/>
              <a:t>3</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Tree>
    <p:extLst>
      <p:ext uri="{BB962C8B-B14F-4D97-AF65-F5344CB8AC3E}">
        <p14:creationId xmlns:p14="http://schemas.microsoft.com/office/powerpoint/2010/main" val="689209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Polymorphie</a:t>
            </a:r>
            <a:endParaRPr lang="de-DE" dirty="0"/>
          </a:p>
        </p:txBody>
      </p:sp>
      <p:sp>
        <p:nvSpPr>
          <p:cNvPr id="3" name="Inhaltsplatzhalter 2"/>
          <p:cNvSpPr>
            <a:spLocks noGrp="1"/>
          </p:cNvSpPr>
          <p:nvPr>
            <p:ph idx="1"/>
          </p:nvPr>
        </p:nvSpPr>
        <p:spPr>
          <a:xfrm>
            <a:off x="1098550" y="1344613"/>
            <a:ext cx="7369309" cy="3249612"/>
          </a:xfrm>
        </p:spPr>
        <p:txBody>
          <a:bodyPr/>
          <a:lstStyle/>
          <a:p>
            <a:pPr marL="457200" indent="-457200">
              <a:buFont typeface="Wingdings" pitchFamily="2" charset="2"/>
              <a:buChar char="§"/>
            </a:pPr>
            <a:r>
              <a:rPr lang="de-DE" sz="1600" dirty="0" smtClean="0"/>
              <a:t>Wörtlich: Vielgestaltigkeit</a:t>
            </a:r>
          </a:p>
          <a:p>
            <a:pPr marL="457200" indent="-457200">
              <a:buFont typeface="Wingdings" pitchFamily="2" charset="2"/>
              <a:buChar char="§"/>
            </a:pPr>
            <a:r>
              <a:rPr lang="de-DE" sz="1600" dirty="0" smtClean="0"/>
              <a:t>Ein Objekt kann in Abhängigkeit von seiner Verwendung unterschiedliche Datentypen resp. Klassen annehmen. </a:t>
            </a:r>
          </a:p>
          <a:p>
            <a:pPr marL="457200" indent="-457200">
              <a:buFont typeface="Wingdings" pitchFamily="2" charset="2"/>
              <a:buChar char="§"/>
            </a:pPr>
            <a:r>
              <a:rPr lang="de-DE" sz="1600" dirty="0" smtClean="0"/>
              <a:t>Voraussetzung: Die Klassen müssen in einer Vererbungsbeziehung stehen.</a:t>
            </a:r>
          </a:p>
          <a:p>
            <a:pPr marL="457200" indent="-457200">
              <a:buFont typeface="Wingdings" pitchFamily="2" charset="2"/>
              <a:buChar char="§"/>
            </a:pPr>
            <a:r>
              <a:rPr lang="de-DE" sz="1600" dirty="0" smtClean="0"/>
              <a:t>In Abhängigkeit von dem Objekt, das einer Variable zur Laufzeit zugewiesen wird, können unterschiedliche Methoden(</a:t>
            </a:r>
            <a:r>
              <a:rPr lang="de-DE" sz="1600" dirty="0" err="1" smtClean="0"/>
              <a:t>implementierungen</a:t>
            </a:r>
            <a:r>
              <a:rPr lang="de-DE" sz="1600" dirty="0" smtClean="0"/>
              <a:t>) aufgerufen werden.</a:t>
            </a:r>
          </a:p>
          <a:p>
            <a:pPr marL="457200" indent="-457200">
              <a:buFont typeface="Wingdings" pitchFamily="2" charset="2"/>
              <a:buChar char="§"/>
            </a:pPr>
            <a:endParaRPr lang="de-DE" sz="1600" dirty="0" smtClean="0"/>
          </a:p>
          <a:p>
            <a:pPr marL="457200" indent="-457200">
              <a:buFont typeface="Wingdings" pitchFamily="2" charset="2"/>
              <a:buChar char="§"/>
            </a:pPr>
            <a:r>
              <a:rPr lang="de-DE" sz="1600" dirty="0"/>
              <a:t>Vorteil: Damit muss nicht bekannt sein, zu welcher konkreten Unterklasse ein Objekt gehört, um Methoden von Objekten aufzurufen.</a:t>
            </a:r>
          </a:p>
          <a:p>
            <a:pPr marL="457200" indent="-457200">
              <a:buFont typeface="Wingdings" pitchFamily="2" charset="2"/>
              <a:buChar char="§"/>
            </a:pPr>
            <a:endParaRPr lang="de-DE" sz="1600" dirty="0" smtClean="0"/>
          </a:p>
          <a:p>
            <a:pPr marL="457200" indent="-457200">
              <a:buFont typeface="Wingdings" pitchFamily="2" charset="2"/>
              <a:buChar char="§"/>
            </a:pPr>
            <a:endParaRPr lang="de-DE" sz="1600" dirty="0" smtClean="0"/>
          </a:p>
          <a:p>
            <a:pPr marL="400050" lvl="1" indent="0">
              <a:buNone/>
            </a:pPr>
            <a:endParaRPr lang="de-DE" sz="1200" dirty="0" smtClean="0"/>
          </a:p>
          <a:p>
            <a:endParaRPr lang="de-DE" sz="1600" dirty="0"/>
          </a:p>
        </p:txBody>
      </p:sp>
      <p:sp>
        <p:nvSpPr>
          <p:cNvPr id="4" name="Textplatzhalter 3"/>
          <p:cNvSpPr>
            <a:spLocks noGrp="1"/>
          </p:cNvSpPr>
          <p:nvPr>
            <p:ph type="body" sz="quarter" idx="10"/>
          </p:nvPr>
        </p:nvSpPr>
        <p:spPr/>
        <p:txBody>
          <a:bodyPr/>
          <a:lstStyle/>
          <a:p>
            <a:r>
              <a:rPr lang="de-DE" dirty="0" smtClean="0"/>
              <a:t>Polymorphie</a:t>
            </a:r>
            <a:endParaRPr lang="de-DE" dirty="0"/>
          </a:p>
        </p:txBody>
      </p:sp>
      <p:sp>
        <p:nvSpPr>
          <p:cNvPr id="5" name="Foliennummernplatzhalter 4"/>
          <p:cNvSpPr>
            <a:spLocks noGrp="1"/>
          </p:cNvSpPr>
          <p:nvPr>
            <p:ph type="sldNum" sz="quarter" idx="12"/>
          </p:nvPr>
        </p:nvSpPr>
        <p:spPr/>
        <p:txBody>
          <a:bodyPr/>
          <a:lstStyle/>
          <a:p>
            <a:fld id="{D5CA46E6-C04C-46C5-9A5A-2939C6A58483}" type="slidenum">
              <a:rPr lang="de-DE" smtClean="0"/>
              <a:pPr/>
              <a:t>4</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Tree>
    <p:extLst>
      <p:ext uri="{BB962C8B-B14F-4D97-AF65-F5344CB8AC3E}">
        <p14:creationId xmlns:p14="http://schemas.microsoft.com/office/powerpoint/2010/main" val="656600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Alternative</a:t>
            </a:r>
            <a:endParaRPr lang="de-DE" dirty="0"/>
          </a:p>
        </p:txBody>
      </p:sp>
      <p:sp>
        <p:nvSpPr>
          <p:cNvPr id="3" name="Inhaltsplatzhalter 2"/>
          <p:cNvSpPr>
            <a:spLocks noGrp="1"/>
          </p:cNvSpPr>
          <p:nvPr>
            <p:ph idx="1"/>
          </p:nvPr>
        </p:nvSpPr>
        <p:spPr>
          <a:xfrm>
            <a:off x="1098550" y="1344613"/>
            <a:ext cx="7369309" cy="3249612"/>
          </a:xfrm>
        </p:spPr>
        <p:txBody>
          <a:bodyPr/>
          <a:lstStyle/>
          <a:p>
            <a:pPr marL="457200" indent="-457200">
              <a:buFont typeface="Wingdings" pitchFamily="2" charset="2"/>
              <a:buChar char="§"/>
            </a:pPr>
            <a:endParaRPr lang="de-DE" sz="1600" dirty="0" smtClean="0"/>
          </a:p>
          <a:p>
            <a:pPr marL="457200" indent="-457200">
              <a:buFont typeface="Wingdings" pitchFamily="2" charset="2"/>
              <a:buChar char="§"/>
            </a:pPr>
            <a:endParaRPr lang="de-DE" sz="1600" dirty="0" smtClean="0"/>
          </a:p>
          <a:p>
            <a:pPr marL="457200" indent="-457200">
              <a:buFont typeface="Wingdings" pitchFamily="2" charset="2"/>
              <a:buChar char="§"/>
            </a:pPr>
            <a:endParaRPr lang="de-DE" sz="1600" dirty="0" smtClean="0"/>
          </a:p>
          <a:p>
            <a:pPr marL="400050" lvl="1" indent="0">
              <a:buNone/>
            </a:pPr>
            <a:endParaRPr lang="de-DE" sz="1200" dirty="0" smtClean="0"/>
          </a:p>
          <a:p>
            <a:endParaRPr lang="de-DE" sz="1600" b="1" dirty="0"/>
          </a:p>
        </p:txBody>
      </p:sp>
      <p:sp>
        <p:nvSpPr>
          <p:cNvPr id="4" name="Textplatzhalter 3"/>
          <p:cNvSpPr>
            <a:spLocks noGrp="1"/>
          </p:cNvSpPr>
          <p:nvPr>
            <p:ph type="body" sz="quarter" idx="10"/>
          </p:nvPr>
        </p:nvSpPr>
        <p:spPr/>
        <p:txBody>
          <a:bodyPr/>
          <a:lstStyle/>
          <a:p>
            <a:r>
              <a:rPr lang="de-DE" dirty="0" smtClean="0"/>
              <a:t>Polymorphie</a:t>
            </a:r>
            <a:endParaRPr lang="de-DE" dirty="0"/>
          </a:p>
        </p:txBody>
      </p:sp>
      <p:sp>
        <p:nvSpPr>
          <p:cNvPr id="5" name="Foliennummernplatzhalter 4"/>
          <p:cNvSpPr>
            <a:spLocks noGrp="1"/>
          </p:cNvSpPr>
          <p:nvPr>
            <p:ph type="sldNum" sz="quarter" idx="12"/>
          </p:nvPr>
        </p:nvSpPr>
        <p:spPr/>
        <p:txBody>
          <a:bodyPr/>
          <a:lstStyle/>
          <a:p>
            <a:fld id="{D5CA46E6-C04C-46C5-9A5A-2939C6A58483}" type="slidenum">
              <a:rPr lang="de-DE" smtClean="0"/>
              <a:pPr/>
              <a:t>5</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
        <p:nvSpPr>
          <p:cNvPr id="10" name="Inhaltsplatzhalter 2"/>
          <p:cNvSpPr txBox="1">
            <a:spLocks/>
          </p:cNvSpPr>
          <p:nvPr/>
        </p:nvSpPr>
        <p:spPr bwMode="auto">
          <a:xfrm>
            <a:off x="1109292" y="1217443"/>
            <a:ext cx="7369309" cy="12268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4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Symbol" pitchFamily="18" charset="2"/>
              <a:buChar char="-"/>
              <a:defRPr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Wingdings" pitchFamily="2" charset="2"/>
              <a:buChar char="§"/>
              <a:defRPr sz="18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Wingdings" pitchFamily="2" charset="2"/>
              <a:buChar char="§"/>
            </a:pPr>
            <a:r>
              <a:rPr lang="de-DE" sz="1600" dirty="0" err="1" smtClean="0">
                <a:latin typeface="Consolas" panose="020B0609020204030204" pitchFamily="49" charset="0"/>
                <a:cs typeface="Consolas" panose="020B0609020204030204" pitchFamily="49" charset="0"/>
              </a:rPr>
              <a:t>instanceof</a:t>
            </a:r>
            <a:r>
              <a:rPr lang="de-DE" sz="1600" dirty="0" smtClean="0">
                <a:latin typeface="+mj-lt"/>
                <a:cs typeface="Consolas" panose="020B0609020204030204" pitchFamily="49" charset="0"/>
              </a:rPr>
              <a:t>-Operator</a:t>
            </a:r>
          </a:p>
          <a:p>
            <a:pPr marL="457200" indent="-457200">
              <a:buFont typeface="Wingdings" pitchFamily="2" charset="2"/>
              <a:buChar char="§"/>
            </a:pPr>
            <a:r>
              <a:rPr lang="de-DE" sz="1600" dirty="0" smtClean="0"/>
              <a:t>zur </a:t>
            </a:r>
            <a:r>
              <a:rPr lang="de-DE" sz="1600" dirty="0"/>
              <a:t>Laufzeit eines Programmes testen, ob ein Objekt zuweisungskompatibel mit einer Klasse ist. D.h. ich kann überprüfen, ob zwei Objekte zuweisungskompatibel sind, bevor ich eine Zuweisung der Objekte durchführe. Z.B. habe ich eine Klasse Quadrat und eine Klasse Punkt. </a:t>
            </a:r>
            <a:endParaRPr lang="de-DE" sz="1600" dirty="0" smtClean="0"/>
          </a:p>
          <a:p>
            <a:pPr marL="457200" indent="-457200">
              <a:buFont typeface="Wingdings" pitchFamily="2" charset="2"/>
              <a:buChar char="§"/>
            </a:pPr>
            <a:endParaRPr lang="de-DE" sz="1600" dirty="0"/>
          </a:p>
          <a:p>
            <a:r>
              <a:rPr lang="de-DE" sz="1600" dirty="0">
                <a:solidFill>
                  <a:srgbClr val="FF0000"/>
                </a:solidFill>
                <a:latin typeface="Consolas" panose="020B0609020204030204" pitchFamily="49" charset="0"/>
                <a:cs typeface="Consolas" panose="020B0609020204030204" pitchFamily="49" charset="0"/>
              </a:rPr>
              <a:t>Punkt p</a:t>
            </a:r>
            <a:r>
              <a:rPr lang="de-DE" sz="1600" dirty="0" smtClean="0">
                <a:solidFill>
                  <a:srgbClr val="FF0000"/>
                </a:solidFill>
                <a:latin typeface="Consolas" panose="020B0609020204030204" pitchFamily="49" charset="0"/>
                <a:cs typeface="Consolas" panose="020B0609020204030204" pitchFamily="49" charset="0"/>
              </a:rPr>
              <a:t>;</a:t>
            </a:r>
            <a:endParaRPr lang="de-DE" sz="1600" dirty="0">
              <a:solidFill>
                <a:srgbClr val="FF0000"/>
              </a:solidFill>
              <a:latin typeface="Consolas" panose="020B0609020204030204" pitchFamily="49" charset="0"/>
              <a:cs typeface="Consolas" panose="020B0609020204030204" pitchFamily="49" charset="0"/>
            </a:endParaRPr>
          </a:p>
          <a:p>
            <a:r>
              <a:rPr lang="de-DE" sz="1600" dirty="0" err="1">
                <a:solidFill>
                  <a:srgbClr val="FF0000"/>
                </a:solidFill>
                <a:latin typeface="Consolas" panose="020B0609020204030204" pitchFamily="49" charset="0"/>
                <a:cs typeface="Consolas" panose="020B0609020204030204" pitchFamily="49" charset="0"/>
              </a:rPr>
              <a:t>if</a:t>
            </a:r>
            <a:r>
              <a:rPr lang="de-DE" sz="1600" dirty="0">
                <a:solidFill>
                  <a:srgbClr val="FF0000"/>
                </a:solidFill>
                <a:latin typeface="Consolas" panose="020B0609020204030204" pitchFamily="49" charset="0"/>
                <a:cs typeface="Consolas" panose="020B0609020204030204" pitchFamily="49" charset="0"/>
              </a:rPr>
              <a:t>(p </a:t>
            </a:r>
            <a:r>
              <a:rPr lang="de-DE" sz="1600" dirty="0" err="1">
                <a:solidFill>
                  <a:srgbClr val="FF0000"/>
                </a:solidFill>
                <a:latin typeface="Consolas" panose="020B0609020204030204" pitchFamily="49" charset="0"/>
                <a:cs typeface="Consolas" panose="020B0609020204030204" pitchFamily="49" charset="0"/>
              </a:rPr>
              <a:t>instanceof</a:t>
            </a:r>
            <a:r>
              <a:rPr lang="de-DE" sz="1600" dirty="0">
                <a:solidFill>
                  <a:srgbClr val="FF0000"/>
                </a:solidFill>
                <a:latin typeface="Consolas" panose="020B0609020204030204" pitchFamily="49" charset="0"/>
                <a:cs typeface="Consolas" panose="020B0609020204030204" pitchFamily="49" charset="0"/>
              </a:rPr>
              <a:t> Quadrat</a:t>
            </a:r>
            <a:r>
              <a:rPr lang="de-DE" sz="1600" dirty="0" smtClean="0">
                <a:solidFill>
                  <a:srgbClr val="FF0000"/>
                </a:solidFill>
                <a:latin typeface="Consolas" panose="020B0609020204030204" pitchFamily="49" charset="0"/>
                <a:cs typeface="Consolas" panose="020B0609020204030204" pitchFamily="49" charset="0"/>
              </a:rPr>
              <a:t>){</a:t>
            </a:r>
            <a:endParaRPr lang="de-DE" sz="1600" dirty="0">
              <a:solidFill>
                <a:srgbClr val="FF0000"/>
              </a:solidFill>
              <a:latin typeface="Consolas" panose="020B0609020204030204" pitchFamily="49" charset="0"/>
              <a:cs typeface="Consolas" panose="020B0609020204030204" pitchFamily="49" charset="0"/>
            </a:endParaRPr>
          </a:p>
          <a:p>
            <a:r>
              <a:rPr lang="de-DE" sz="1600" dirty="0">
                <a:solidFill>
                  <a:srgbClr val="FF0000"/>
                </a:solidFill>
                <a:latin typeface="Consolas" panose="020B0609020204030204" pitchFamily="49" charset="0"/>
                <a:cs typeface="Consolas" panose="020B0609020204030204" pitchFamily="49" charset="0"/>
              </a:rPr>
              <a:t>Quadrat q = (Quadrat) p</a:t>
            </a:r>
            <a:r>
              <a:rPr lang="de-DE" sz="1600" dirty="0" smtClean="0">
                <a:solidFill>
                  <a:srgbClr val="FF0000"/>
                </a:solidFill>
                <a:latin typeface="Consolas" panose="020B0609020204030204" pitchFamily="49" charset="0"/>
                <a:cs typeface="Consolas" panose="020B0609020204030204" pitchFamily="49" charset="0"/>
              </a:rPr>
              <a:t>;</a:t>
            </a:r>
            <a:endParaRPr lang="de-DE" sz="1600" dirty="0">
              <a:solidFill>
                <a:srgbClr val="FF0000"/>
              </a:solidFill>
              <a:latin typeface="Consolas" panose="020B0609020204030204" pitchFamily="49" charset="0"/>
              <a:cs typeface="Consolas" panose="020B0609020204030204" pitchFamily="49" charset="0"/>
            </a:endParaRPr>
          </a:p>
          <a:p>
            <a:r>
              <a:rPr lang="de-DE" sz="1600" dirty="0" smtClean="0">
                <a:solidFill>
                  <a:srgbClr val="FF0000"/>
                </a:solidFill>
                <a:latin typeface="Consolas" panose="020B0609020204030204" pitchFamily="49" charset="0"/>
                <a:cs typeface="Consolas" panose="020B0609020204030204" pitchFamily="49" charset="0"/>
              </a:rPr>
              <a:t>}</a:t>
            </a:r>
            <a:endParaRPr lang="de-DE" sz="1600" dirty="0">
              <a:solidFill>
                <a:srgbClr val="FF0000"/>
              </a:solidFill>
              <a:latin typeface="Consolas" panose="020B0609020204030204" pitchFamily="49" charset="0"/>
              <a:cs typeface="Consolas" panose="020B0609020204030204" pitchFamily="49" charset="0"/>
            </a:endParaRPr>
          </a:p>
          <a:p>
            <a:pPr indent="12700"/>
            <a:endParaRPr lang="de-DE" sz="1600" dirty="0" smtClean="0"/>
          </a:p>
          <a:p>
            <a:pPr marL="457200" indent="-457200">
              <a:buFont typeface="Wingdings" pitchFamily="2" charset="2"/>
              <a:buChar char="§"/>
            </a:pPr>
            <a:endParaRPr lang="de-DE" sz="1600" dirty="0" smtClean="0"/>
          </a:p>
          <a:p>
            <a:pPr marL="457200" indent="-457200">
              <a:buFont typeface="Wingdings" pitchFamily="2" charset="2"/>
              <a:buChar char="§"/>
            </a:pPr>
            <a:endParaRPr lang="de-DE" sz="1600" dirty="0" smtClean="0"/>
          </a:p>
          <a:p>
            <a:pPr marL="457200" indent="-457200">
              <a:buFont typeface="Wingdings" pitchFamily="2" charset="2"/>
              <a:buChar char="§"/>
            </a:pPr>
            <a:endParaRPr lang="de-DE" sz="1600" dirty="0" smtClean="0"/>
          </a:p>
          <a:p>
            <a:pPr marL="400050" lvl="1" indent="0">
              <a:buFont typeface="Arial" pitchFamily="34" charset="0"/>
              <a:buNone/>
            </a:pPr>
            <a:endParaRPr lang="de-DE" sz="1200" dirty="0" smtClean="0"/>
          </a:p>
          <a:p>
            <a:endParaRPr lang="de-DE" sz="1600" dirty="0"/>
          </a:p>
        </p:txBody>
      </p:sp>
      <p:sp>
        <p:nvSpPr>
          <p:cNvPr id="7" name="Textfeld 6"/>
          <p:cNvSpPr txBox="1"/>
          <p:nvPr/>
        </p:nvSpPr>
        <p:spPr>
          <a:xfrm>
            <a:off x="4229100" y="2783541"/>
            <a:ext cx="4085699" cy="1477328"/>
          </a:xfrm>
          <a:prstGeom prst="rect">
            <a:avLst/>
          </a:prstGeom>
          <a:noFill/>
        </p:spPr>
        <p:txBody>
          <a:bodyPr wrap="square" rtlCol="0">
            <a:spAutoFit/>
          </a:bodyPr>
          <a:lstStyle/>
          <a:p>
            <a:r>
              <a:rPr lang="de-DE" dirty="0"/>
              <a:t>In diesem Quellcode-</a:t>
            </a:r>
            <a:r>
              <a:rPr lang="de-DE" dirty="0" err="1"/>
              <a:t>Snippet</a:t>
            </a:r>
            <a:r>
              <a:rPr lang="de-DE" dirty="0"/>
              <a:t> wird p nur dann s zugewiesen, wenn der Wert von p zur Laufzeit ein Exemplar von Quadrat ist. Das ist z.B. möglich, wenn p bzw. Punkt eine Unterklasse von Quadrat ist.</a:t>
            </a:r>
          </a:p>
        </p:txBody>
      </p:sp>
    </p:spTree>
    <p:extLst>
      <p:ext uri="{BB962C8B-B14F-4D97-AF65-F5344CB8AC3E}">
        <p14:creationId xmlns:p14="http://schemas.microsoft.com/office/powerpoint/2010/main" val="1685637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Instanceof</a:t>
            </a:r>
            <a:r>
              <a:rPr lang="de-DE" dirty="0" smtClean="0"/>
              <a:t> in Java</a:t>
            </a:r>
            <a:endParaRPr lang="de-DE" dirty="0"/>
          </a:p>
        </p:txBody>
      </p:sp>
      <p:sp>
        <p:nvSpPr>
          <p:cNvPr id="3" name="Inhaltsplatzhalter 2"/>
          <p:cNvSpPr>
            <a:spLocks noGrp="1"/>
          </p:cNvSpPr>
          <p:nvPr>
            <p:ph idx="1"/>
          </p:nvPr>
        </p:nvSpPr>
        <p:spPr>
          <a:xfrm>
            <a:off x="1098550" y="1344613"/>
            <a:ext cx="7369309" cy="3249612"/>
          </a:xfrm>
        </p:spPr>
        <p:txBody>
          <a:bodyPr/>
          <a:lstStyle/>
          <a:p>
            <a:pPr marL="457200" indent="-457200">
              <a:buFont typeface="Wingdings" pitchFamily="2" charset="2"/>
              <a:buChar char="§"/>
            </a:pPr>
            <a:endParaRPr lang="de-DE" sz="1600" dirty="0" smtClean="0"/>
          </a:p>
          <a:p>
            <a:pPr marL="457200" indent="-457200">
              <a:buFont typeface="Wingdings" pitchFamily="2" charset="2"/>
              <a:buChar char="§"/>
            </a:pPr>
            <a:endParaRPr lang="de-DE" sz="1600" dirty="0" smtClean="0"/>
          </a:p>
          <a:p>
            <a:pPr marL="457200" indent="-457200">
              <a:buFont typeface="Wingdings" pitchFamily="2" charset="2"/>
              <a:buChar char="§"/>
            </a:pPr>
            <a:endParaRPr lang="de-DE" sz="1600" dirty="0" smtClean="0"/>
          </a:p>
          <a:p>
            <a:pPr marL="400050" lvl="1" indent="0">
              <a:buNone/>
            </a:pPr>
            <a:endParaRPr lang="de-DE" sz="1200" dirty="0" smtClean="0"/>
          </a:p>
          <a:p>
            <a:endParaRPr lang="de-DE" sz="1600" b="1" dirty="0"/>
          </a:p>
        </p:txBody>
      </p:sp>
      <p:sp>
        <p:nvSpPr>
          <p:cNvPr id="4" name="Textplatzhalter 3"/>
          <p:cNvSpPr>
            <a:spLocks noGrp="1"/>
          </p:cNvSpPr>
          <p:nvPr>
            <p:ph type="body" sz="quarter" idx="10"/>
          </p:nvPr>
        </p:nvSpPr>
        <p:spPr/>
        <p:txBody>
          <a:bodyPr/>
          <a:lstStyle/>
          <a:p>
            <a:r>
              <a:rPr lang="de-DE" dirty="0" smtClean="0"/>
              <a:t>Polymorphie</a:t>
            </a:r>
            <a:endParaRPr lang="de-DE" dirty="0"/>
          </a:p>
        </p:txBody>
      </p:sp>
      <p:sp>
        <p:nvSpPr>
          <p:cNvPr id="5" name="Foliennummernplatzhalter 4"/>
          <p:cNvSpPr>
            <a:spLocks noGrp="1"/>
          </p:cNvSpPr>
          <p:nvPr>
            <p:ph type="sldNum" sz="quarter" idx="12"/>
          </p:nvPr>
        </p:nvSpPr>
        <p:spPr/>
        <p:txBody>
          <a:bodyPr/>
          <a:lstStyle/>
          <a:p>
            <a:fld id="{D5CA46E6-C04C-46C5-9A5A-2939C6A58483}" type="slidenum">
              <a:rPr lang="de-DE" smtClean="0"/>
              <a:pPr/>
              <a:t>6</a:t>
            </a:fld>
            <a:endParaRPr lang="de-DE"/>
          </a:p>
        </p:txBody>
      </p:sp>
      <p:sp>
        <p:nvSpPr>
          <p:cNvPr id="6" name="Fußzeilenplatzhalter 5"/>
          <p:cNvSpPr>
            <a:spLocks noGrp="1"/>
          </p:cNvSpPr>
          <p:nvPr>
            <p:ph type="ftr" sz="quarter" idx="13"/>
          </p:nvPr>
        </p:nvSpPr>
        <p:spPr/>
        <p:txBody>
          <a:bodyPr/>
          <a:lstStyle/>
          <a:p>
            <a:r>
              <a:rPr lang="de-DE" smtClean="0"/>
              <a:t>B.A. Wirtschaftsinformatik – Grundlagen der objektorientierte Programmierung mit Java</a:t>
            </a:r>
            <a:endParaRPr lang="de-DE" dirty="0"/>
          </a:p>
        </p:txBody>
      </p:sp>
      <p:sp>
        <p:nvSpPr>
          <p:cNvPr id="10" name="Inhaltsplatzhalter 2"/>
          <p:cNvSpPr txBox="1">
            <a:spLocks/>
          </p:cNvSpPr>
          <p:nvPr/>
        </p:nvSpPr>
        <p:spPr bwMode="auto">
          <a:xfrm>
            <a:off x="1109292" y="1217443"/>
            <a:ext cx="7369309" cy="12268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defRPr sz="24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Symbol" pitchFamily="18" charset="2"/>
              <a:buChar char="-"/>
              <a:defRPr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Wingdings" pitchFamily="2" charset="2"/>
              <a:buChar char="§"/>
              <a:defRPr sz="18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600" dirty="0"/>
              <a:t>Java benutzt das z.B.  für die </a:t>
            </a:r>
            <a:r>
              <a:rPr lang="de-DE" sz="1600" dirty="0" err="1"/>
              <a:t>equals</a:t>
            </a:r>
            <a:r>
              <a:rPr lang="de-DE" sz="1600" dirty="0"/>
              <a:t>(</a:t>
            </a:r>
            <a:r>
              <a:rPr lang="de-DE" sz="1600" dirty="0" err="1"/>
              <a:t>Object</a:t>
            </a:r>
            <a:r>
              <a:rPr lang="de-DE" sz="1600" dirty="0"/>
              <a:t>) Methode. Z.B. in </a:t>
            </a:r>
            <a:r>
              <a:rPr lang="de-DE" sz="1600" dirty="0" err="1"/>
              <a:t>java.awt.Point</a:t>
            </a:r>
            <a:r>
              <a:rPr lang="de-DE" sz="1600" dirty="0"/>
              <a:t>:</a:t>
            </a:r>
            <a:br>
              <a:rPr lang="de-DE" sz="1600" dirty="0"/>
            </a:br>
            <a:r>
              <a:rPr lang="de-DE" sz="1600" dirty="0"/>
              <a:t/>
            </a:r>
            <a:br>
              <a:rPr lang="de-DE" sz="1600" dirty="0"/>
            </a:br>
            <a:endParaRPr lang="de-DE" sz="1600" dirty="0"/>
          </a:p>
          <a:p>
            <a:r>
              <a:rPr lang="de-DE" sz="1600" dirty="0" err="1">
                <a:solidFill>
                  <a:srgbClr val="FF0000"/>
                </a:solidFill>
                <a:latin typeface="Consolas" panose="020B0609020204030204" pitchFamily="49" charset="0"/>
                <a:cs typeface="Consolas" panose="020B0609020204030204" pitchFamily="49" charset="0"/>
              </a:rPr>
              <a:t>public</a:t>
            </a:r>
            <a:r>
              <a:rPr lang="de-DE" sz="1600" dirty="0">
                <a:solidFill>
                  <a:srgbClr val="FF0000"/>
                </a:solidFill>
                <a:latin typeface="Consolas" panose="020B0609020204030204" pitchFamily="49" charset="0"/>
                <a:cs typeface="Consolas" panose="020B0609020204030204" pitchFamily="49" charset="0"/>
              </a:rPr>
              <a:t> </a:t>
            </a:r>
            <a:r>
              <a:rPr lang="de-DE" sz="1600" dirty="0" err="1">
                <a:solidFill>
                  <a:srgbClr val="FF0000"/>
                </a:solidFill>
                <a:latin typeface="Consolas" panose="020B0609020204030204" pitchFamily="49" charset="0"/>
                <a:cs typeface="Consolas" panose="020B0609020204030204" pitchFamily="49" charset="0"/>
              </a:rPr>
              <a:t>boolean</a:t>
            </a:r>
            <a:r>
              <a:rPr lang="de-DE" sz="1600" dirty="0">
                <a:solidFill>
                  <a:srgbClr val="FF0000"/>
                </a:solidFill>
                <a:latin typeface="Consolas" panose="020B0609020204030204" pitchFamily="49" charset="0"/>
                <a:cs typeface="Consolas" panose="020B0609020204030204" pitchFamily="49" charset="0"/>
              </a:rPr>
              <a:t> </a:t>
            </a:r>
            <a:r>
              <a:rPr lang="de-DE" sz="1600" dirty="0" err="1">
                <a:solidFill>
                  <a:srgbClr val="FF0000"/>
                </a:solidFill>
                <a:latin typeface="Consolas" panose="020B0609020204030204" pitchFamily="49" charset="0"/>
                <a:cs typeface="Consolas" panose="020B0609020204030204" pitchFamily="49" charset="0"/>
              </a:rPr>
              <a:t>equals</a:t>
            </a:r>
            <a:r>
              <a:rPr lang="de-DE" sz="1600" dirty="0">
                <a:solidFill>
                  <a:srgbClr val="FF0000"/>
                </a:solidFill>
                <a:latin typeface="Consolas" panose="020B0609020204030204" pitchFamily="49" charset="0"/>
                <a:cs typeface="Consolas" panose="020B0609020204030204" pitchFamily="49" charset="0"/>
              </a:rPr>
              <a:t>(</a:t>
            </a:r>
            <a:r>
              <a:rPr lang="de-DE" sz="1600" dirty="0" err="1">
                <a:solidFill>
                  <a:srgbClr val="FF0000"/>
                </a:solidFill>
                <a:latin typeface="Consolas" panose="020B0609020204030204" pitchFamily="49" charset="0"/>
                <a:cs typeface="Consolas" panose="020B0609020204030204" pitchFamily="49" charset="0"/>
              </a:rPr>
              <a:t>Object</a:t>
            </a:r>
            <a:r>
              <a:rPr lang="de-DE" sz="1600" dirty="0">
                <a:solidFill>
                  <a:srgbClr val="FF0000"/>
                </a:solidFill>
                <a:latin typeface="Consolas" panose="020B0609020204030204" pitchFamily="49" charset="0"/>
                <a:cs typeface="Consolas" panose="020B0609020204030204" pitchFamily="49" charset="0"/>
              </a:rPr>
              <a:t> </a:t>
            </a:r>
            <a:r>
              <a:rPr lang="de-DE" sz="1600" dirty="0" err="1">
                <a:solidFill>
                  <a:srgbClr val="FF0000"/>
                </a:solidFill>
                <a:latin typeface="Consolas" panose="020B0609020204030204" pitchFamily="49" charset="0"/>
                <a:cs typeface="Consolas" panose="020B0609020204030204" pitchFamily="49" charset="0"/>
              </a:rPr>
              <a:t>obj</a:t>
            </a:r>
            <a:r>
              <a:rPr lang="de-DE" sz="1600" dirty="0">
                <a:solidFill>
                  <a:srgbClr val="FF0000"/>
                </a:solidFill>
                <a:latin typeface="Consolas" panose="020B0609020204030204" pitchFamily="49" charset="0"/>
                <a:cs typeface="Consolas" panose="020B0609020204030204" pitchFamily="49" charset="0"/>
              </a:rPr>
              <a:t>) </a:t>
            </a:r>
            <a:r>
              <a:rPr lang="de-DE" sz="1600" dirty="0" smtClean="0">
                <a:solidFill>
                  <a:srgbClr val="FF0000"/>
                </a:solidFill>
                <a:latin typeface="Consolas" panose="020B0609020204030204" pitchFamily="49" charset="0"/>
                <a:cs typeface="Consolas" panose="020B0609020204030204" pitchFamily="49" charset="0"/>
              </a:rPr>
              <a:t>{</a:t>
            </a:r>
          </a:p>
          <a:p>
            <a:r>
              <a:rPr lang="de-DE" sz="1600" dirty="0">
                <a:solidFill>
                  <a:srgbClr val="FF0000"/>
                </a:solidFill>
                <a:latin typeface="Consolas" panose="020B0609020204030204" pitchFamily="49" charset="0"/>
                <a:cs typeface="Consolas" panose="020B0609020204030204" pitchFamily="49" charset="0"/>
              </a:rPr>
              <a:t>	</a:t>
            </a:r>
            <a:r>
              <a:rPr lang="de-DE" sz="1600" dirty="0" err="1" smtClean="0">
                <a:solidFill>
                  <a:srgbClr val="FF0000"/>
                </a:solidFill>
                <a:latin typeface="Consolas" panose="020B0609020204030204" pitchFamily="49" charset="0"/>
                <a:cs typeface="Consolas" panose="020B0609020204030204" pitchFamily="49" charset="0"/>
              </a:rPr>
              <a:t>if</a:t>
            </a:r>
            <a:r>
              <a:rPr lang="de-DE" sz="1600" dirty="0" smtClean="0">
                <a:solidFill>
                  <a:srgbClr val="FF0000"/>
                </a:solidFill>
                <a:latin typeface="Consolas" panose="020B0609020204030204" pitchFamily="49" charset="0"/>
                <a:cs typeface="Consolas" panose="020B0609020204030204" pitchFamily="49" charset="0"/>
              </a:rPr>
              <a:t> </a:t>
            </a:r>
            <a:r>
              <a:rPr lang="de-DE" sz="1600" dirty="0">
                <a:solidFill>
                  <a:srgbClr val="FF0000"/>
                </a:solidFill>
                <a:latin typeface="Consolas" panose="020B0609020204030204" pitchFamily="49" charset="0"/>
                <a:cs typeface="Consolas" panose="020B0609020204030204" pitchFamily="49" charset="0"/>
              </a:rPr>
              <a:t>(</a:t>
            </a:r>
            <a:r>
              <a:rPr lang="de-DE" sz="1600" dirty="0" err="1">
                <a:solidFill>
                  <a:srgbClr val="FF0000"/>
                </a:solidFill>
                <a:latin typeface="Consolas" panose="020B0609020204030204" pitchFamily="49" charset="0"/>
                <a:cs typeface="Consolas" panose="020B0609020204030204" pitchFamily="49" charset="0"/>
              </a:rPr>
              <a:t>obj</a:t>
            </a:r>
            <a:r>
              <a:rPr lang="de-DE" sz="1600" dirty="0">
                <a:solidFill>
                  <a:srgbClr val="FF0000"/>
                </a:solidFill>
                <a:latin typeface="Consolas" panose="020B0609020204030204" pitchFamily="49" charset="0"/>
                <a:cs typeface="Consolas" panose="020B0609020204030204" pitchFamily="49" charset="0"/>
              </a:rPr>
              <a:t> </a:t>
            </a:r>
            <a:r>
              <a:rPr lang="de-DE" sz="1600" dirty="0" err="1">
                <a:solidFill>
                  <a:srgbClr val="FF0000"/>
                </a:solidFill>
                <a:latin typeface="Consolas" panose="020B0609020204030204" pitchFamily="49" charset="0"/>
                <a:cs typeface="Consolas" panose="020B0609020204030204" pitchFamily="49" charset="0"/>
              </a:rPr>
              <a:t>instanceof</a:t>
            </a:r>
            <a:r>
              <a:rPr lang="de-DE" sz="1600" dirty="0">
                <a:solidFill>
                  <a:srgbClr val="FF0000"/>
                </a:solidFill>
                <a:latin typeface="Consolas" panose="020B0609020204030204" pitchFamily="49" charset="0"/>
                <a:cs typeface="Consolas" panose="020B0609020204030204" pitchFamily="49" charset="0"/>
              </a:rPr>
              <a:t> Point) </a:t>
            </a:r>
            <a:r>
              <a:rPr lang="de-DE" sz="1600" dirty="0" smtClean="0">
                <a:solidFill>
                  <a:srgbClr val="FF0000"/>
                </a:solidFill>
                <a:latin typeface="Consolas" panose="020B0609020204030204" pitchFamily="49" charset="0"/>
                <a:cs typeface="Consolas" panose="020B0609020204030204" pitchFamily="49" charset="0"/>
              </a:rPr>
              <a:t>{</a:t>
            </a:r>
          </a:p>
          <a:p>
            <a:r>
              <a:rPr lang="de-DE" sz="1600" dirty="0" smtClean="0">
                <a:solidFill>
                  <a:srgbClr val="FF0000"/>
                </a:solidFill>
                <a:latin typeface="Consolas" panose="020B0609020204030204" pitchFamily="49" charset="0"/>
                <a:cs typeface="Consolas" panose="020B0609020204030204" pitchFamily="49" charset="0"/>
              </a:rPr>
              <a:t> 		Point </a:t>
            </a:r>
            <a:r>
              <a:rPr lang="de-DE" sz="1600" dirty="0" err="1">
                <a:solidFill>
                  <a:srgbClr val="FF0000"/>
                </a:solidFill>
                <a:latin typeface="Consolas" panose="020B0609020204030204" pitchFamily="49" charset="0"/>
                <a:cs typeface="Consolas" panose="020B0609020204030204" pitchFamily="49" charset="0"/>
              </a:rPr>
              <a:t>pt</a:t>
            </a:r>
            <a:r>
              <a:rPr lang="de-DE" sz="1600" dirty="0">
                <a:solidFill>
                  <a:srgbClr val="FF0000"/>
                </a:solidFill>
                <a:latin typeface="Consolas" panose="020B0609020204030204" pitchFamily="49" charset="0"/>
                <a:cs typeface="Consolas" panose="020B0609020204030204" pitchFamily="49" charset="0"/>
              </a:rPr>
              <a:t> = (Point)</a:t>
            </a:r>
            <a:r>
              <a:rPr lang="de-DE" sz="1600" dirty="0" err="1">
                <a:solidFill>
                  <a:srgbClr val="FF0000"/>
                </a:solidFill>
                <a:latin typeface="Consolas" panose="020B0609020204030204" pitchFamily="49" charset="0"/>
                <a:cs typeface="Consolas" panose="020B0609020204030204" pitchFamily="49" charset="0"/>
              </a:rPr>
              <a:t>obj</a:t>
            </a:r>
            <a:r>
              <a:rPr lang="de-DE" sz="1600" dirty="0">
                <a:solidFill>
                  <a:srgbClr val="FF0000"/>
                </a:solidFill>
                <a:latin typeface="Consolas" panose="020B0609020204030204" pitchFamily="49" charset="0"/>
                <a:cs typeface="Consolas" panose="020B0609020204030204" pitchFamily="49" charset="0"/>
              </a:rPr>
              <a:t>; </a:t>
            </a:r>
            <a:r>
              <a:rPr lang="de-DE" sz="1600" dirty="0" err="1">
                <a:solidFill>
                  <a:srgbClr val="FF0000"/>
                </a:solidFill>
                <a:latin typeface="Consolas" panose="020B0609020204030204" pitchFamily="49" charset="0"/>
                <a:cs typeface="Consolas" panose="020B0609020204030204" pitchFamily="49" charset="0"/>
              </a:rPr>
              <a:t>return</a:t>
            </a:r>
            <a:r>
              <a:rPr lang="de-DE" sz="1600" dirty="0">
                <a:solidFill>
                  <a:srgbClr val="FF0000"/>
                </a:solidFill>
                <a:latin typeface="Consolas" panose="020B0609020204030204" pitchFamily="49" charset="0"/>
                <a:cs typeface="Consolas" panose="020B0609020204030204" pitchFamily="49" charset="0"/>
              </a:rPr>
              <a:t> (x == </a:t>
            </a:r>
            <a:r>
              <a:rPr lang="de-DE" sz="1600" dirty="0" err="1">
                <a:solidFill>
                  <a:srgbClr val="FF0000"/>
                </a:solidFill>
                <a:latin typeface="Consolas" panose="020B0609020204030204" pitchFamily="49" charset="0"/>
                <a:cs typeface="Consolas" panose="020B0609020204030204" pitchFamily="49" charset="0"/>
              </a:rPr>
              <a:t>pt.x</a:t>
            </a:r>
            <a:r>
              <a:rPr lang="de-DE" sz="1600" dirty="0">
                <a:solidFill>
                  <a:srgbClr val="FF0000"/>
                </a:solidFill>
                <a:latin typeface="Consolas" panose="020B0609020204030204" pitchFamily="49" charset="0"/>
                <a:cs typeface="Consolas" panose="020B0609020204030204" pitchFamily="49" charset="0"/>
              </a:rPr>
              <a:t>) &amp;&amp; (y == </a:t>
            </a:r>
            <a:r>
              <a:rPr lang="de-DE" sz="1600" dirty="0" err="1">
                <a:solidFill>
                  <a:srgbClr val="FF0000"/>
                </a:solidFill>
                <a:latin typeface="Consolas" panose="020B0609020204030204" pitchFamily="49" charset="0"/>
                <a:cs typeface="Consolas" panose="020B0609020204030204" pitchFamily="49" charset="0"/>
              </a:rPr>
              <a:t>pt.y</a:t>
            </a:r>
            <a:r>
              <a:rPr lang="de-DE" sz="1600" dirty="0">
                <a:solidFill>
                  <a:srgbClr val="FF0000"/>
                </a:solidFill>
                <a:latin typeface="Consolas" panose="020B0609020204030204" pitchFamily="49" charset="0"/>
                <a:cs typeface="Consolas" panose="020B0609020204030204" pitchFamily="49" charset="0"/>
              </a:rPr>
              <a:t>); </a:t>
            </a:r>
            <a:endParaRPr lang="de-DE" sz="1600" dirty="0" smtClean="0">
              <a:solidFill>
                <a:srgbClr val="FF0000"/>
              </a:solidFill>
              <a:latin typeface="Consolas" panose="020B0609020204030204" pitchFamily="49" charset="0"/>
              <a:cs typeface="Consolas" panose="020B0609020204030204" pitchFamily="49" charset="0"/>
            </a:endParaRPr>
          </a:p>
          <a:p>
            <a:r>
              <a:rPr lang="de-DE" sz="1600" dirty="0">
                <a:solidFill>
                  <a:srgbClr val="FF0000"/>
                </a:solidFill>
                <a:latin typeface="Consolas" panose="020B0609020204030204" pitchFamily="49" charset="0"/>
                <a:cs typeface="Consolas" panose="020B0609020204030204" pitchFamily="49" charset="0"/>
              </a:rPr>
              <a:t> </a:t>
            </a:r>
            <a:r>
              <a:rPr lang="de-DE" sz="1600" dirty="0" smtClean="0">
                <a:solidFill>
                  <a:srgbClr val="FF0000"/>
                </a:solidFill>
                <a:latin typeface="Consolas" panose="020B0609020204030204" pitchFamily="49" charset="0"/>
                <a:cs typeface="Consolas" panose="020B0609020204030204" pitchFamily="49" charset="0"/>
              </a:rPr>
              <a:t> 	} </a:t>
            </a:r>
          </a:p>
          <a:p>
            <a:r>
              <a:rPr lang="de-DE" sz="1600" dirty="0" smtClean="0">
                <a:solidFill>
                  <a:srgbClr val="FF0000"/>
                </a:solidFill>
                <a:latin typeface="Consolas" panose="020B0609020204030204" pitchFamily="49" charset="0"/>
                <a:cs typeface="Consolas" panose="020B0609020204030204" pitchFamily="49" charset="0"/>
              </a:rPr>
              <a:t>... </a:t>
            </a:r>
          </a:p>
          <a:p>
            <a:r>
              <a:rPr lang="de-DE" sz="1600" dirty="0" smtClean="0">
                <a:solidFill>
                  <a:srgbClr val="FF0000"/>
                </a:solidFill>
                <a:latin typeface="Consolas" panose="020B0609020204030204" pitchFamily="49" charset="0"/>
                <a:cs typeface="Consolas" panose="020B0609020204030204" pitchFamily="49" charset="0"/>
              </a:rPr>
              <a:t>}</a:t>
            </a:r>
            <a:r>
              <a:rPr lang="de-DE" sz="1600" dirty="0">
                <a:latin typeface="Consolas" panose="020B0609020204030204" pitchFamily="49" charset="0"/>
                <a:cs typeface="Consolas" panose="020B0609020204030204" pitchFamily="49" charset="0"/>
              </a:rPr>
              <a:t> </a:t>
            </a:r>
            <a:endParaRPr lang="de-DE" sz="1600" dirty="0" smtClean="0">
              <a:latin typeface="Consolas" panose="020B0609020204030204" pitchFamily="49" charset="0"/>
              <a:cs typeface="Consolas" panose="020B0609020204030204" pitchFamily="49" charset="0"/>
            </a:endParaRPr>
          </a:p>
          <a:p>
            <a:pPr indent="12700"/>
            <a:endParaRPr lang="de-DE" sz="1600" dirty="0" smtClean="0"/>
          </a:p>
          <a:p>
            <a:pPr marL="457200" indent="-457200">
              <a:buFont typeface="Wingdings" pitchFamily="2" charset="2"/>
              <a:buChar char="§"/>
            </a:pPr>
            <a:endParaRPr lang="de-DE" sz="1600" dirty="0" smtClean="0"/>
          </a:p>
          <a:p>
            <a:pPr marL="457200" indent="-457200">
              <a:buFont typeface="Wingdings" pitchFamily="2" charset="2"/>
              <a:buChar char="§"/>
            </a:pPr>
            <a:endParaRPr lang="de-DE" sz="1600" dirty="0" smtClean="0"/>
          </a:p>
          <a:p>
            <a:pPr marL="457200" indent="-457200">
              <a:buFont typeface="Wingdings" pitchFamily="2" charset="2"/>
              <a:buChar char="§"/>
            </a:pPr>
            <a:endParaRPr lang="de-DE" sz="1600" dirty="0" smtClean="0"/>
          </a:p>
          <a:p>
            <a:pPr marL="400050" lvl="1" indent="0">
              <a:buFont typeface="Arial" pitchFamily="34" charset="0"/>
              <a:buNone/>
            </a:pPr>
            <a:endParaRPr lang="de-DE" sz="1200" dirty="0" smtClean="0"/>
          </a:p>
          <a:p>
            <a:endParaRPr lang="de-DE" sz="1600" dirty="0"/>
          </a:p>
        </p:txBody>
      </p:sp>
    </p:spTree>
    <p:extLst>
      <p:ext uri="{BB962C8B-B14F-4D97-AF65-F5344CB8AC3E}">
        <p14:creationId xmlns:p14="http://schemas.microsoft.com/office/powerpoint/2010/main" val="2125615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iubh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ubh theme" id="{A473D9A0-26F0-4D3B-9841-251AD6782AF6}" vid="{83C53C2E-8824-47AD-AAF7-243760B3950C}"/>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iubh template powerpoint</Template>
  <TotalTime>0</TotalTime>
  <Words>244</Words>
  <Application>Microsoft Office PowerPoint</Application>
  <PresentationFormat>Bildschirmpräsentation (16:9)</PresentationFormat>
  <Paragraphs>67</Paragraphs>
  <Slides>6</Slides>
  <Notes>2</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6</vt:i4>
      </vt:variant>
    </vt:vector>
  </HeadingPairs>
  <TitlesOfParts>
    <vt:vector size="14" baseType="lpstr">
      <vt:lpstr>MS PGothic</vt:lpstr>
      <vt:lpstr>MS PGothic</vt:lpstr>
      <vt:lpstr>Arial</vt:lpstr>
      <vt:lpstr>Calibri</vt:lpstr>
      <vt:lpstr>Consolas</vt:lpstr>
      <vt:lpstr>Symbol</vt:lpstr>
      <vt:lpstr>Wingdings</vt:lpstr>
      <vt:lpstr>iubh theme</vt:lpstr>
      <vt:lpstr>Grundlagen der objektorientierten Programmierung mit Java [IOBP01]</vt:lpstr>
      <vt:lpstr>Agenda</vt:lpstr>
      <vt:lpstr>PowerPoint-Präsentation</vt:lpstr>
      <vt:lpstr>Polymorphie</vt:lpstr>
      <vt:lpstr>Alternative</vt:lpstr>
      <vt:lpstr>Instanceof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Philipp Höllermann</dc:creator>
  <cp:lastModifiedBy>Dreikauss, Jörg</cp:lastModifiedBy>
  <cp:revision>221</cp:revision>
  <dcterms:created xsi:type="dcterms:W3CDTF">2011-11-07T11:36:39Z</dcterms:created>
  <dcterms:modified xsi:type="dcterms:W3CDTF">2017-12-11T16:24:23Z</dcterms:modified>
</cp:coreProperties>
</file>