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4"/>
  </p:notesMasterIdLst>
  <p:sldIdLst>
    <p:sldId id="273" r:id="rId2"/>
    <p:sldId id="334" r:id="rId3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08.10.2018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83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7 – Konstruktoren zur Erzeugung von Objekten</a:t>
            </a:r>
          </a:p>
          <a:p>
            <a:r>
              <a:rPr lang="de-DE" dirty="0" err="1" smtClean="0"/>
              <a:t>Dipl-Inform</a:t>
            </a:r>
            <a:r>
              <a:rPr lang="de-DE" dirty="0" smtClean="0"/>
              <a:t>. Jörg </a:t>
            </a:r>
            <a:r>
              <a:rPr lang="de-DE" dirty="0" err="1" smtClean="0"/>
              <a:t>Dreikauss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97097"/>
            <a:ext cx="5546949" cy="175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Instanziierung von Objekten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de-DE" sz="1200" dirty="0" smtClean="0"/>
          </a:p>
          <a:p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Standard-</a:t>
            </a:r>
            <a:r>
              <a:rPr lang="de-DE" dirty="0" err="1" smtClean="0"/>
              <a:t>Konstruktor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98550" y="2921366"/>
            <a:ext cx="7313053" cy="146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Durch </a:t>
            </a:r>
            <a:r>
              <a:rPr lang="de-DE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Kunde()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/>
              <a:t>wurde ein Objekt der Klasse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Kunde</a:t>
            </a:r>
            <a:r>
              <a:rPr lang="de-DE" sz="1600" dirty="0" smtClean="0"/>
              <a:t> erzeugt und der Variable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kunde1</a:t>
            </a:r>
            <a:r>
              <a:rPr lang="de-DE" sz="1600" dirty="0" smtClean="0"/>
              <a:t> zugewiesen.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Mit den </a:t>
            </a:r>
            <a:r>
              <a:rPr lang="de-DE" sz="1600" dirty="0" err="1" smtClean="0"/>
              <a:t>setter</a:t>
            </a:r>
            <a:r>
              <a:rPr lang="de-DE" sz="1600" dirty="0" smtClean="0"/>
              <a:t>-Methoden wurden die Attribute des Objektes gesetzt.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Fehleranfällig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Es wurde ein Objekt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de-DE" sz="1600" dirty="0" smtClean="0"/>
              <a:t> vom Typ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Warenkorb</a:t>
            </a:r>
            <a:r>
              <a:rPr lang="de-DE" sz="1600" dirty="0" smtClean="0"/>
              <a:t> instanziiert und über die </a:t>
            </a:r>
            <a:r>
              <a:rPr lang="de-DE" sz="1600" dirty="0" err="1" smtClean="0"/>
              <a:t>setter</a:t>
            </a:r>
            <a:r>
              <a:rPr lang="de-DE" sz="1600" dirty="0" smtClean="0"/>
              <a:t>-Methode dem Attribut des Objektes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kunde1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warenkorb</a:t>
            </a:r>
            <a:r>
              <a:rPr lang="de-DE" sz="1600" dirty="0" smtClean="0"/>
              <a:t> zugewiesen.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537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88</Words>
  <Application>Microsoft Office PowerPoint</Application>
  <PresentationFormat>Bildschirmpräsentation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ＭＳ Ｐゴシック</vt:lpstr>
      <vt:lpstr>ＭＳ Ｐゴシック</vt:lpstr>
      <vt:lpstr>Arial</vt:lpstr>
      <vt:lpstr>Calibri</vt:lpstr>
      <vt:lpstr>Consolas</vt:lpstr>
      <vt:lpstr>Symbol</vt:lpstr>
      <vt:lpstr>Wingdings</vt:lpstr>
      <vt:lpstr>iubh theme</vt:lpstr>
      <vt:lpstr>Grundlagen der objektorientierten Programmierung mit Java [IOBP01]</vt:lpstr>
      <vt:lpstr>Instanziierung von Objekten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244</cp:revision>
  <dcterms:created xsi:type="dcterms:W3CDTF">2011-11-07T11:36:39Z</dcterms:created>
  <dcterms:modified xsi:type="dcterms:W3CDTF">2018-10-08T17:42:54Z</dcterms:modified>
</cp:coreProperties>
</file>