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12"/>
  </p:notesMasterIdLst>
  <p:sldIdLst>
    <p:sldId id="273" r:id="rId2"/>
    <p:sldId id="266" r:id="rId3"/>
    <p:sldId id="334" r:id="rId4"/>
    <p:sldId id="348" r:id="rId5"/>
    <p:sldId id="335" r:id="rId6"/>
    <p:sldId id="350" r:id="rId7"/>
    <p:sldId id="357" r:id="rId8"/>
    <p:sldId id="344" r:id="rId9"/>
    <p:sldId id="358" r:id="rId10"/>
    <p:sldId id="332" r:id="rId11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893C9-05B6-4ACB-9382-E2FE3168F035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135E-EA3E-40EA-930E-CED1807BB4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420" y="0"/>
            <a:ext cx="311658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11" name="Grafik 10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6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13" name="Grafik 12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B.A. Wirtschaftsinformatik – Grundlagen der objektorientierte Programmierung mit Java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98550" y="623888"/>
            <a:ext cx="556460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98550" y="1344613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3990" y="71120"/>
            <a:ext cx="9245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855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B.A. Betriebswirtschaftslehre - [Kurs]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50480" y="4767263"/>
            <a:ext cx="103632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4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1" r:id="rId5"/>
    <p:sldLayoutId id="2147483670" r:id="rId6"/>
    <p:sldLayoutId id="2147483672" r:id="rId7"/>
    <p:sldLayoutId id="214748367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j.draeger@iubh-fernstudium.d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Tutorium – Lektion 8 – Ausnahmebehandlung mit </a:t>
            </a:r>
            <a:r>
              <a:rPr lang="de-DE" dirty="0" err="1" smtClean="0"/>
              <a:t>Exceptions</a:t>
            </a:r>
            <a:endParaRPr lang="de-DE" dirty="0" smtClean="0"/>
          </a:p>
          <a:p>
            <a:r>
              <a:rPr lang="de-DE" dirty="0" err="1" smtClean="0"/>
              <a:t>Dipl-Inform</a:t>
            </a:r>
            <a:r>
              <a:rPr lang="de-DE" dirty="0" smtClean="0"/>
              <a:t>. Jörg </a:t>
            </a:r>
            <a:r>
              <a:rPr lang="de-DE" smtClean="0"/>
              <a:t>Dreikauss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der objektorientierten Programmierung mit Java [IOBP01]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DE" dirty="0" smtClean="0"/>
          </a:p>
          <a:p>
            <a:pPr marL="0" indent="0"/>
            <a:endParaRPr lang="de-DE" dirty="0"/>
          </a:p>
          <a:p>
            <a:pPr marL="0" indent="0"/>
            <a:r>
              <a:rPr lang="de-DE" dirty="0" smtClean="0"/>
              <a:t>Diskussion / Fragen / Übungsaufgaben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 smtClean="0"/>
              <a:t>Gerne auch im Nachgang</a:t>
            </a:r>
            <a:r>
              <a:rPr lang="de-DE" smtClean="0"/>
              <a:t>: </a:t>
            </a:r>
            <a:r>
              <a:rPr lang="de-DE" smtClean="0">
                <a:hlinkClick r:id="rId2"/>
              </a:rPr>
              <a:t>j.draeger@iubh-fernstudium.de</a:t>
            </a:r>
            <a:r>
              <a:rPr lang="de-DE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61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2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Einsatz </a:t>
            </a:r>
            <a:r>
              <a:rPr lang="de-DE" sz="1800" dirty="0" smtClean="0"/>
              <a:t>von </a:t>
            </a:r>
            <a:r>
              <a:rPr lang="de-DE" sz="1800" dirty="0" err="1" smtClean="0"/>
              <a:t>Exceptions</a:t>
            </a:r>
            <a:endParaRPr lang="de-DE" sz="18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Standard-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 in Java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Eigene 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 definieren</a:t>
            </a:r>
          </a:p>
        </p:txBody>
      </p:sp>
      <p:sp>
        <p:nvSpPr>
          <p:cNvPr id="512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32500" y="153988"/>
            <a:ext cx="3030538" cy="461962"/>
          </a:xfrm>
        </p:spPr>
        <p:txBody>
          <a:bodyPr/>
          <a:lstStyle/>
          <a:p>
            <a:pPr marL="0" indent="0" algn="r"/>
            <a:r>
              <a:rPr lang="de-DE" dirty="0" smtClean="0"/>
              <a:t>Agenda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B.A. Wirtschaftsinformatik – Grundlagen der objektorientierte Programmierung mit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Ausnahmen und deren Behandlung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Eine Ausnahmen ist ein Zustand, der das Programm an der Fortführung des normalen Ablaufs hindert.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smtClean="0"/>
              <a:t>Division durch Null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smtClean="0"/>
              <a:t>Datei nicht auffindbar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smtClean="0"/>
              <a:t>Methode wird mit einem falschen Parameter aufgerufen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Ziel: Abfangen der Fehlersituationen. (Z.B. Falsche Eingaben sollen nicht zum Programmabsturz führen sondern eine Nachricht den Benutzer darauf hinweisen.) </a:t>
            </a:r>
          </a:p>
          <a:p>
            <a:pPr marL="457200" indent="-457200"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7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Problemstellung </a:t>
            </a:r>
            <a:endParaRPr lang="de-DE" sz="24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/>
              <a:t>Fehlerbehandlung</a:t>
            </a:r>
          </a:p>
          <a:p>
            <a:pPr lvl="1"/>
            <a:r>
              <a:rPr lang="de-DE" dirty="0" smtClean="0"/>
              <a:t>Beispiel Bank:</a:t>
            </a:r>
          </a:p>
          <a:p>
            <a:pPr lvl="2"/>
            <a:r>
              <a:rPr lang="de-DE" dirty="0" smtClean="0"/>
              <a:t>Mit gegebene Jahreszinsen sollen die Zinsen für ein vorgegebenen Zeitraum berechnet werden.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32121"/>
            <a:ext cx="4791710" cy="177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88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8550" y="1344613"/>
            <a:ext cx="7369309" cy="324961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Im Beispiel: Fachliche und technische Ebenen werden vermischt.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Besser: Eigener „Kanal“ zur Anzeige von Fehlern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Entkoppelung von fachlichem Rückgabewert und technischem Fehlersignal.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Eigene Datenstruktur wünschenswert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200" dirty="0" smtClean="0"/>
              <a:t>Differenziertere Fehlermeldungen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Vorgabe: Alle aufrufenden Programme und Methoden müssen Fehler der aufgerufenen Methoden abfangen.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Dadurch wird bewirkt, dass sich Lösungsstrategien für mögliche Fehlerquellen ausgedacht werden.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65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</a:t>
            </a:r>
            <a:r>
              <a:rPr lang="de-DE" dirty="0" err="1" smtClean="0"/>
              <a:t>Exceptions</a:t>
            </a:r>
            <a:r>
              <a:rPr lang="de-DE" dirty="0" smtClean="0"/>
              <a:t> in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8550" y="1344613"/>
            <a:ext cx="7369309" cy="324961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Klasse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smtClean="0"/>
              <a:t>ist Oberklasse für Unterklassen, die viele unterschiedliche Ausnahmesituationen abfangen.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Standard-Ausnahmen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4" y="2006599"/>
            <a:ext cx="540172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18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Exceptions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8550" y="1344613"/>
            <a:ext cx="7369309" cy="324961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Programm-spezifische Ausnahmen können mit eigenen </a:t>
            </a:r>
            <a:r>
              <a:rPr lang="de-DE" sz="1600" dirty="0" err="1" smtClean="0"/>
              <a:t>Exceptions</a:t>
            </a:r>
            <a:r>
              <a:rPr lang="de-DE" sz="1600" dirty="0" smtClean="0"/>
              <a:t> abgebildet werden.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Ableitung der eigenen </a:t>
            </a:r>
            <a:r>
              <a:rPr lang="de-DE" sz="1600" dirty="0" err="1" smtClean="0"/>
              <a:t>Exceptions</a:t>
            </a:r>
            <a:r>
              <a:rPr lang="de-DE" sz="1600" dirty="0" smtClean="0"/>
              <a:t> von der Klasse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de-DE" sz="1600" dirty="0" smtClean="0"/>
              <a:t>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Eigene Ausnahmen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36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8550" y="1344613"/>
            <a:ext cx="7369309" cy="324961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400" dirty="0" smtClean="0"/>
              <a:t>Java ermöglicht durch verschiedene </a:t>
            </a:r>
            <a:r>
              <a:rPr lang="de-DE" sz="1400" dirty="0" err="1" smtClean="0"/>
              <a:t>Sprachkonstrukte</a:t>
            </a:r>
            <a:r>
              <a:rPr lang="de-DE" sz="1400" dirty="0" smtClean="0"/>
              <a:t> die Behandlung von Ausnahmen.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400" dirty="0" smtClean="0"/>
              <a:t>Die Signalisierung von Ausnahmen erfolgt durch einen separaten Kanal, der kontextbezogene Daten wiedergibt.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400" dirty="0" smtClean="0"/>
              <a:t>Die Strukturierung erfolgt mittels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/catch</a:t>
            </a:r>
            <a:r>
              <a:rPr lang="de-DE" sz="1400" dirty="0" smtClean="0"/>
              <a:t>-Blöcken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400" dirty="0" smtClean="0"/>
              <a:t>Java bietet für häufig auftretende Fehlersituationen eine Reihe von Standard-</a:t>
            </a:r>
            <a:r>
              <a:rPr lang="de-DE" sz="1400" dirty="0" err="1" smtClean="0"/>
              <a:t>Exceptions</a:t>
            </a:r>
            <a:r>
              <a:rPr lang="de-DE" sz="1400" dirty="0" smtClean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400" dirty="0" smtClean="0"/>
              <a:t>Java erlaubt des Weiteren die Definition eigener </a:t>
            </a:r>
            <a:r>
              <a:rPr lang="de-DE" sz="1400" dirty="0" err="1" smtClean="0"/>
              <a:t>Exceptions</a:t>
            </a:r>
            <a:r>
              <a:rPr lang="de-DE" sz="1400" dirty="0" smtClean="0"/>
              <a:t> durch die Ableitung von spezifischen Unterklassen von der Oberklasse </a:t>
            </a:r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de-DE" sz="1400" dirty="0" smtClean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de-DE" sz="1400" dirty="0" smtClean="0"/>
          </a:p>
          <a:p>
            <a:pPr marL="457200" indent="-457200">
              <a:buFont typeface="Wingdings" pitchFamily="2" charset="2"/>
              <a:buChar char="§"/>
            </a:pPr>
            <a:endParaRPr lang="de-DE" sz="1400" dirty="0" smtClean="0"/>
          </a:p>
          <a:p>
            <a:pPr marL="457200" indent="-457200">
              <a:buFont typeface="Wingdings" pitchFamily="2" charset="2"/>
              <a:buChar char="§"/>
            </a:pPr>
            <a:endParaRPr lang="de-DE" sz="1400" dirty="0" smtClean="0"/>
          </a:p>
          <a:p>
            <a:pPr marL="400050" lvl="1" indent="0">
              <a:buNone/>
            </a:pPr>
            <a:endParaRPr lang="de-DE" sz="1100" dirty="0" smtClean="0"/>
          </a:p>
          <a:p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27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Lektion 9: Interfaces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/>
              <a:t>Was sind Programmierschnittstellen (Interfaces)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/>
              <a:t>Wann werden Interfaces eingesetzt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/>
              <a:t>Eigenschaften von Interfaces (Unterschied zu Klassen)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/>
              <a:t>Wie Interfaces sinnvoll definiert werden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27.03.2017, 19:00 Uhr *LIVE*</a:t>
            </a:r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63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b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h theme" id="{A473D9A0-26F0-4D3B-9841-251AD6782AF6}" vid="{83C53C2E-8824-47AD-AAF7-243760B3950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iubh template powerpoint</Template>
  <TotalTime>0</TotalTime>
  <Words>419</Words>
  <Application>Microsoft Office PowerPoint</Application>
  <PresentationFormat>Bildschirmpräsentation (16:9)</PresentationFormat>
  <Paragraphs>77</Paragraphs>
  <Slides>10</Slides>
  <Notes>2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Consolas</vt:lpstr>
      <vt:lpstr>Symbol</vt:lpstr>
      <vt:lpstr>Wingdings</vt:lpstr>
      <vt:lpstr>iubh theme</vt:lpstr>
      <vt:lpstr>Grundlagen der objektorientierten Programmierung mit Java [IOBP01]</vt:lpstr>
      <vt:lpstr>Agenda</vt:lpstr>
      <vt:lpstr>Ausnahmen und deren Behandlung</vt:lpstr>
      <vt:lpstr>Problemstellung </vt:lpstr>
      <vt:lpstr>PowerPoint-Präsentation</vt:lpstr>
      <vt:lpstr>Standard-Exceptions in Java</vt:lpstr>
      <vt:lpstr>Eigene Exceptions</vt:lpstr>
      <vt:lpstr>PowerPoint-Präsentation</vt:lpstr>
      <vt:lpstr>Lektion 9: Interfaces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Höllermann</dc:creator>
  <cp:lastModifiedBy>Dreikauss, Jörg</cp:lastModifiedBy>
  <cp:revision>263</cp:revision>
  <dcterms:created xsi:type="dcterms:W3CDTF">2011-11-07T11:36:39Z</dcterms:created>
  <dcterms:modified xsi:type="dcterms:W3CDTF">2018-01-15T19:19:56Z</dcterms:modified>
</cp:coreProperties>
</file>