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1"/>
  </p:notesMasterIdLst>
  <p:sldIdLst>
    <p:sldId id="273" r:id="rId2"/>
    <p:sldId id="266" r:id="rId3"/>
    <p:sldId id="334" r:id="rId4"/>
    <p:sldId id="337" r:id="rId5"/>
    <p:sldId id="340" r:id="rId6"/>
    <p:sldId id="338" r:id="rId7"/>
    <p:sldId id="339" r:id="rId8"/>
    <p:sldId id="336" r:id="rId9"/>
    <p:sldId id="335" r:id="rId10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88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2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9 – Programmierschnittstellen mit Interfaces</a:t>
            </a:r>
          </a:p>
          <a:p>
            <a:r>
              <a:rPr lang="de-DE" dirty="0" err="1" smtClean="0"/>
              <a:t>Dipl-Inform</a:t>
            </a:r>
            <a:r>
              <a:rPr lang="de-DE" dirty="0" smtClean="0"/>
              <a:t>. Jörg </a:t>
            </a:r>
            <a:r>
              <a:rPr lang="de-DE" dirty="0" err="1" smtClean="0"/>
              <a:t>Dreikauss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2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Programmierschnittstellen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Typische Anwendungsbereiche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Interfaces in Java</a:t>
            </a:r>
          </a:p>
        </p:txBody>
      </p:sp>
      <p:sp>
        <p:nvSpPr>
          <p:cNvPr id="512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32500" y="153988"/>
            <a:ext cx="3030538" cy="461962"/>
          </a:xfrm>
        </p:spPr>
        <p:txBody>
          <a:bodyPr/>
          <a:lstStyle/>
          <a:p>
            <a:pPr marL="0" indent="0" algn="r"/>
            <a:r>
              <a:rPr lang="de-DE" dirty="0" smtClean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B.A. Wirtschaftsinformatik – Grundlagen der objektorientierte Programmierung mit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Motivation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Trennung von Spezifikation und Implementierung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Spezifikation: Festlegen, was Klassen und Pakete können sollen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Implementierung: Technische Umsetzung der Funktionalität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Trennung ermöglicht die Entkopplung von Spezifikation und Implementierung:</a:t>
            </a:r>
            <a:br>
              <a:rPr lang="de-DE" sz="1200" dirty="0" smtClean="0"/>
            </a:br>
            <a:r>
              <a:rPr lang="de-DE" sz="1200" dirty="0" smtClean="0"/>
              <a:t>Die Implementierung einer Spezifikation kann leicht ausgetauscht werden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err="1"/>
              <a:t>Mehrfacherbung</a:t>
            </a:r>
            <a:r>
              <a:rPr lang="de-DE" sz="1600" dirty="0"/>
              <a:t> ermöglichen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/>
              <a:t>Methodendeklarationen sollen von mehr als einer Klasse geerbt </a:t>
            </a:r>
            <a:r>
              <a:rPr lang="de-DE" sz="1200" dirty="0" smtClean="0"/>
              <a:t>werden</a:t>
            </a:r>
          </a:p>
          <a:p>
            <a:pPr marL="857250" lvl="1" indent="-457200">
              <a:buFont typeface="Wingdings" pitchFamily="2" charset="2"/>
              <a:buChar char="§"/>
            </a:pPr>
            <a:endParaRPr lang="de-DE" sz="1200" dirty="0" smtClean="0"/>
          </a:p>
          <a:p>
            <a:pPr marL="457200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Programmierschnittstellen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26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210230" y="3090427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Geschaeftskunde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210230" y="3288631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0230" y="3527579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5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210230" y="3090427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Geschaeftskunde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210230" y="3288631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0230" y="3527579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cxnSp>
        <p:nvCxnSpPr>
          <p:cNvPr id="19" name="Gerade Verbindung mit Pfeil 18"/>
          <p:cNvCxnSpPr>
            <a:stCxn id="12" idx="0"/>
            <a:endCxn id="11" idx="1"/>
          </p:cNvCxnSpPr>
          <p:nvPr/>
        </p:nvCxnSpPr>
        <p:spPr>
          <a:xfrm flipV="1">
            <a:off x="2372938" y="2382470"/>
            <a:ext cx="834847" cy="7079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210230" y="3090427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Geschaeftskunde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210230" y="3288631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0230" y="3527579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69296" y="3123353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Privatkunde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5069296" y="3321557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69296" y="3560505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cxnSp>
        <p:nvCxnSpPr>
          <p:cNvPr id="19" name="Gerade Verbindung mit Pfeil 18"/>
          <p:cNvCxnSpPr>
            <a:stCxn id="12" idx="0"/>
            <a:endCxn id="11" idx="1"/>
          </p:cNvCxnSpPr>
          <p:nvPr/>
        </p:nvCxnSpPr>
        <p:spPr>
          <a:xfrm flipV="1">
            <a:off x="2372938" y="2382470"/>
            <a:ext cx="834847" cy="7079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210230" y="3090427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Geschaeftskunde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210230" y="3288631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0230" y="3527579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69296" y="3123353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Privatkunde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5069296" y="3321557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69296" y="3560505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cxnSp>
        <p:nvCxnSpPr>
          <p:cNvPr id="19" name="Gerade Verbindung mit Pfeil 18"/>
          <p:cNvCxnSpPr>
            <a:stCxn id="12" idx="0"/>
            <a:endCxn id="11" idx="1"/>
          </p:cNvCxnSpPr>
          <p:nvPr/>
        </p:nvCxnSpPr>
        <p:spPr>
          <a:xfrm flipV="1">
            <a:off x="2372938" y="2382470"/>
            <a:ext cx="834847" cy="7079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5" idx="0"/>
            <a:endCxn id="11" idx="3"/>
          </p:cNvCxnSpPr>
          <p:nvPr/>
        </p:nvCxnSpPr>
        <p:spPr>
          <a:xfrm flipH="1" flipV="1">
            <a:off x="5533200" y="2382470"/>
            <a:ext cx="698804" cy="7408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207785" y="174468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interface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iKunde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3207785" y="194288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207785" y="218183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1210230" y="3090427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Geschaeftskunde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210230" y="3288631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0230" y="3527579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69296" y="3123353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Privatkunde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5069296" y="3321557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69296" y="3560505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berechneSteuern</a:t>
            </a:r>
            <a:r>
              <a:rPr lang="de-DE" sz="1400" dirty="0" smtClean="0"/>
              <a:t>()</a:t>
            </a:r>
          </a:p>
        </p:txBody>
      </p:sp>
      <p:cxnSp>
        <p:nvCxnSpPr>
          <p:cNvPr id="19" name="Gerade Verbindung mit Pfeil 18"/>
          <p:cNvCxnSpPr>
            <a:stCxn id="12" idx="0"/>
            <a:endCxn id="11" idx="1"/>
          </p:cNvCxnSpPr>
          <p:nvPr/>
        </p:nvCxnSpPr>
        <p:spPr>
          <a:xfrm flipV="1">
            <a:off x="2372938" y="2382470"/>
            <a:ext cx="834847" cy="7079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5" idx="0"/>
            <a:endCxn id="11" idx="3"/>
          </p:cNvCxnSpPr>
          <p:nvPr/>
        </p:nvCxnSpPr>
        <p:spPr>
          <a:xfrm flipH="1" flipV="1">
            <a:off x="5533200" y="2382470"/>
            <a:ext cx="698804" cy="7408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361385" y="662145"/>
            <a:ext cx="2325415" cy="19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Kundenverwaltung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6361385" y="860349"/>
            <a:ext cx="2325415" cy="238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361385" y="1099297"/>
            <a:ext cx="2325415" cy="4012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steuernAusgeben</a:t>
            </a:r>
            <a:r>
              <a:rPr lang="de-DE" sz="1400" dirty="0" smtClean="0"/>
              <a:t>()</a:t>
            </a:r>
          </a:p>
        </p:txBody>
      </p:sp>
      <p:cxnSp>
        <p:nvCxnSpPr>
          <p:cNvPr id="26" name="Gerade Verbindung mit Pfeil 25"/>
          <p:cNvCxnSpPr>
            <a:stCxn id="25" idx="1"/>
            <a:endCxn id="9" idx="0"/>
          </p:cNvCxnSpPr>
          <p:nvPr/>
        </p:nvCxnSpPr>
        <p:spPr>
          <a:xfrm flipH="1">
            <a:off x="4370493" y="1299930"/>
            <a:ext cx="1990892" cy="4447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234</Words>
  <Application>Microsoft Office PowerPoint</Application>
  <PresentationFormat>Bildschirmpräsentation (16:9)</PresentationFormat>
  <Paragraphs>84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Agenda</vt:lpstr>
      <vt:lpstr>Motivation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279</cp:revision>
  <dcterms:created xsi:type="dcterms:W3CDTF">2011-11-07T11:36:39Z</dcterms:created>
  <dcterms:modified xsi:type="dcterms:W3CDTF">2019-01-30T17:07:07Z</dcterms:modified>
</cp:coreProperties>
</file>