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6CC24E-E7FA-4F17-B06F-8770D23152B7}">
          <p14:sldIdLst>
            <p14:sldId id="256"/>
            <p14:sldId id="257"/>
            <p14:sldId id="258"/>
            <p14:sldId id="259"/>
            <p14:sldId id="261"/>
            <p14:sldId id="260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546B"/>
    <a:srgbClr val="2B2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71" autoAdjust="0"/>
  </p:normalViewPr>
  <p:slideViewPr>
    <p:cSldViewPr>
      <p:cViewPr>
        <p:scale>
          <a:sx n="75" d="100"/>
          <a:sy n="75" d="100"/>
        </p:scale>
        <p:origin x="-36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07C3B-316D-4276-8B85-24D61AFC4688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19983-524B-45C5-AFA6-06BE057AB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54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19983-524B-45C5-AFA6-06BE057AB3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45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15-602B-4484-BECA-6587D8015599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E1C6-F5C0-4E67-8FC0-49A9B55C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0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15-602B-4484-BECA-6587D8015599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E1C6-F5C0-4E67-8FC0-49A9B55C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7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15-602B-4484-BECA-6587D8015599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E1C6-F5C0-4E67-8FC0-49A9B55C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0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15-602B-4484-BECA-6587D8015599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E1C6-F5C0-4E67-8FC0-49A9B55C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15-602B-4484-BECA-6587D8015599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E1C6-F5C0-4E67-8FC0-49A9B55C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8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15-602B-4484-BECA-6587D8015599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E1C6-F5C0-4E67-8FC0-49A9B55C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15-602B-4484-BECA-6587D8015599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E1C6-F5C0-4E67-8FC0-49A9B55C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4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15-602B-4484-BECA-6587D8015599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E1C6-F5C0-4E67-8FC0-49A9B55C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3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15-602B-4484-BECA-6587D8015599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E1C6-F5C0-4E67-8FC0-49A9B55C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2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15-602B-4484-BECA-6587D8015599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E1C6-F5C0-4E67-8FC0-49A9B55C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7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15-602B-4484-BECA-6587D8015599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E1C6-F5C0-4E67-8FC0-49A9B55C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1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15F15-602B-4484-BECA-6587D8015599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E1C6-F5C0-4E67-8FC0-49A9B55C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3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Geomanist Medium" pitchFamily="50" charset="0"/>
              </a:rPr>
              <a:t>COMMERCE.</a:t>
            </a:r>
          </a:p>
          <a:p>
            <a:pPr algn="ctr"/>
            <a:r>
              <a:rPr lang="en-US" dirty="0" smtClean="0">
                <a:solidFill>
                  <a:srgbClr val="6B546B"/>
                </a:solidFill>
                <a:latin typeface="Geomanist Light" pitchFamily="50" charset="0"/>
              </a:rPr>
              <a:t>WEBSITE PENTRU FIRMA DE CONSTRUCȚII</a:t>
            </a:r>
            <a:endParaRPr lang="en-US" dirty="0">
              <a:solidFill>
                <a:srgbClr val="6B546B"/>
              </a:solidFill>
              <a:latin typeface="Geomanist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05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5740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eomanist Light" pitchFamily="50" charset="0"/>
              </a:rPr>
              <a:t>	</a:t>
            </a:r>
            <a:r>
              <a:rPr lang="vi-VN" dirty="0" smtClean="0">
                <a:solidFill>
                  <a:schemeClr val="bg1"/>
                </a:solidFill>
                <a:latin typeface="Geomanist Light" pitchFamily="50" charset="0"/>
              </a:rPr>
              <a:t>Website-ul "Commerce” este realizat de echipa AG Products, compusă din doi elevi ai Colegiului Național "Alexandru Ioan Cuza” Ploiești. Este un website simplu de utilizat și atractiv, ce satisface nevoia de a se promova online a unei firme denumite </a:t>
            </a:r>
            <a:r>
              <a:rPr lang="en-US" dirty="0" smtClean="0">
                <a:solidFill>
                  <a:schemeClr val="bg1"/>
                </a:solidFill>
                <a:latin typeface="Geomanist Light" pitchFamily="50" charset="0"/>
              </a:rPr>
              <a:t>”</a:t>
            </a:r>
            <a:r>
              <a:rPr lang="vi-VN" dirty="0" smtClean="0">
                <a:solidFill>
                  <a:schemeClr val="bg1"/>
                </a:solidFill>
                <a:latin typeface="Geomanist Light" pitchFamily="50" charset="0"/>
              </a:rPr>
              <a:t>Commerce SRL”, ce se ocupă cu comercializarea produselor și prestarea serviciilor din domeniu construcțiilor.</a:t>
            </a:r>
            <a:r>
              <a:rPr lang="en-US" dirty="0">
                <a:solidFill>
                  <a:schemeClr val="bg1"/>
                </a:solidFill>
                <a:latin typeface="Geomanist Light" pitchFamily="50" charset="0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614010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B546B"/>
                </a:solidFill>
                <a:latin typeface="Geomanist Medium" pitchFamily="50" charset="0"/>
              </a:rPr>
              <a:t>SCURT</a:t>
            </a:r>
            <a:r>
              <a:rPr lang="en-US" dirty="0">
                <a:solidFill>
                  <a:srgbClr val="6B546B"/>
                </a:solidFill>
                <a:latin typeface="Geomanist Medium" pitchFamily="50" charset="0"/>
              </a:rPr>
              <a:t>Ă</a:t>
            </a:r>
            <a:r>
              <a:rPr lang="en-US" dirty="0" smtClean="0">
                <a:solidFill>
                  <a:srgbClr val="6B546B"/>
                </a:solidFill>
                <a:latin typeface="Geomanist Medium" pitchFamily="50" charset="0"/>
              </a:rPr>
              <a:t> INTRODUCERE.</a:t>
            </a:r>
            <a:endParaRPr lang="en-US" dirty="0">
              <a:solidFill>
                <a:srgbClr val="6B546B"/>
              </a:solidFill>
              <a:latin typeface="Geomanist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0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5551"/>
          <a:stretch/>
        </p:blipFill>
        <p:spPr>
          <a:xfrm>
            <a:off x="1" y="0"/>
            <a:ext cx="5602514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16370" y="533400"/>
            <a:ext cx="35276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6B546B"/>
                </a:solidFill>
                <a:latin typeface="Geomanist Medium" pitchFamily="50" charset="0"/>
              </a:rPr>
              <a:t>DESPRE NOI.</a:t>
            </a:r>
          </a:p>
          <a:p>
            <a:r>
              <a:rPr lang="vi-VN" sz="1400" dirty="0" smtClean="0">
                <a:solidFill>
                  <a:schemeClr val="bg1"/>
                </a:solidFill>
                <a:latin typeface="Geomanist Light" pitchFamily="50" charset="0"/>
              </a:rPr>
              <a:t>Suntem  o echipă intitulată AG Products, formată din doi tineri pricepuți în ale tehnologiei. Numele nostru este Neacșu Gabriel Auras, respectiv Iosif George Andrei, și suntem elevi ai Colegiului Național </a:t>
            </a:r>
            <a:r>
              <a:rPr lang="en-US" sz="1400" dirty="0" smtClean="0">
                <a:solidFill>
                  <a:schemeClr val="bg1"/>
                </a:solidFill>
                <a:latin typeface="Geomanist Light" pitchFamily="50" charset="0"/>
              </a:rPr>
              <a:t>“</a:t>
            </a:r>
            <a:r>
              <a:rPr lang="vi-VN" sz="1400" dirty="0" smtClean="0">
                <a:solidFill>
                  <a:schemeClr val="bg1"/>
                </a:solidFill>
                <a:latin typeface="Geomanist Light" pitchFamily="50" charset="0"/>
              </a:rPr>
              <a:t>Alexandru Ioan Cuza” din Ploiești.</a:t>
            </a:r>
            <a:endParaRPr lang="en-US" sz="1400" dirty="0">
              <a:solidFill>
                <a:schemeClr val="bg1"/>
              </a:solidFill>
              <a:latin typeface="Geomanist Light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6370" y="3581400"/>
            <a:ext cx="3517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B546B"/>
                </a:solidFill>
                <a:latin typeface="Geomanist Medium" pitchFamily="50" charset="0"/>
              </a:rPr>
              <a:t>MISIUNE SI VIZIUNE.</a:t>
            </a:r>
          </a:p>
          <a:p>
            <a:r>
              <a:rPr lang="vi-VN" sz="1400" dirty="0" smtClean="0">
                <a:solidFill>
                  <a:schemeClr val="bg1"/>
                </a:solidFill>
                <a:latin typeface="Geomanist Light" pitchFamily="50" charset="0"/>
              </a:rPr>
              <a:t>Echipa noastră crede într-un design simplu,  pur și responsiv. Dorim să implementăm ac</a:t>
            </a:r>
            <a:r>
              <a:rPr lang="en-US" sz="1400" dirty="0" smtClean="0">
                <a:solidFill>
                  <a:schemeClr val="bg1"/>
                </a:solidFill>
                <a:latin typeface="Geomanist Light" pitchFamily="50" charset="0"/>
              </a:rPr>
              <a:t>e</a:t>
            </a:r>
            <a:r>
              <a:rPr lang="vi-VN" sz="1400" dirty="0" smtClean="0">
                <a:solidFill>
                  <a:schemeClr val="bg1"/>
                </a:solidFill>
                <a:latin typeface="Geomanist Light" pitchFamily="50" charset="0"/>
              </a:rPr>
              <a:t>st</a:t>
            </a:r>
            <a:r>
              <a:rPr lang="vi-VN" sz="1400" dirty="0">
                <a:solidFill>
                  <a:schemeClr val="bg1"/>
                </a:solidFill>
                <a:latin typeface="Geomanist Light" pitchFamily="50" charset="0"/>
              </a:rPr>
              <a:t>ă</a:t>
            </a:r>
            <a:r>
              <a:rPr lang="vi-VN" sz="1400" dirty="0" smtClean="0">
                <a:solidFill>
                  <a:schemeClr val="bg1"/>
                </a:solidFill>
                <a:latin typeface="Geomanist Light" pitchFamily="50" charset="0"/>
              </a:rPr>
              <a:t> vizune pe cât mai multe website-uri ale firmelor românești, astfel încât aspectul vizual să fie incrementat , iar  acest obiect de publicitate, website-ul să fie util și utilizat de către toate categoriile de vârstă.</a:t>
            </a:r>
            <a:endParaRPr lang="en-US" sz="1400" dirty="0">
              <a:solidFill>
                <a:schemeClr val="bg1"/>
              </a:solidFill>
              <a:latin typeface="Geomanist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14010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B546B"/>
                </a:solidFill>
                <a:latin typeface="Geomanist Medium" pitchFamily="50" charset="0"/>
              </a:rPr>
              <a:t>FACILIT</a:t>
            </a:r>
            <a:r>
              <a:rPr lang="en-US" dirty="0">
                <a:solidFill>
                  <a:srgbClr val="6B546B"/>
                </a:solidFill>
                <a:latin typeface="Geomanist Medium" pitchFamily="50" charset="0"/>
              </a:rPr>
              <a:t>Ă</a:t>
            </a:r>
            <a:r>
              <a:rPr lang="en-US" dirty="0" smtClean="0">
                <a:solidFill>
                  <a:srgbClr val="6B546B"/>
                </a:solidFill>
                <a:latin typeface="Geomanist Medium" pitchFamily="50" charset="0"/>
              </a:rPr>
              <a:t>TILE WEBSITE-ULUI.</a:t>
            </a:r>
            <a:endParaRPr lang="en-US" dirty="0">
              <a:solidFill>
                <a:srgbClr val="6B546B"/>
              </a:solidFill>
              <a:latin typeface="Geomanist Medium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9" y="1335887"/>
            <a:ext cx="9144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1422231"/>
            <a:ext cx="297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Este creat </a:t>
            </a:r>
            <a:r>
              <a:rPr lang="en-US" sz="1400" dirty="0">
                <a:solidFill>
                  <a:schemeClr val="bg1"/>
                </a:solidFill>
                <a:latin typeface="Geomanist Light" pitchFamily="50" charset="0"/>
              </a:rPr>
              <a:t>î</a:t>
            </a:r>
            <a:r>
              <a:rPr lang="en-US" sz="1400" dirty="0" smtClean="0">
                <a:solidFill>
                  <a:schemeClr val="bg1"/>
                </a:solidFill>
              </a:rPr>
              <a:t>n limbajele de programare HTML, CSS, jQuery, JavaScript si PHP,  cu ajutorul framework-ului Bootstrap.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9" y="3061064"/>
            <a:ext cx="914400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0" y="3148932"/>
            <a:ext cx="2971800" cy="7386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Datorit</a:t>
            </a:r>
            <a:r>
              <a:rPr lang="vi-VN" sz="1400" dirty="0">
                <a:solidFill>
                  <a:schemeClr val="bg1"/>
                </a:solidFill>
              </a:rPr>
              <a:t>ă</a:t>
            </a:r>
            <a:r>
              <a:rPr lang="en-US" sz="1400" dirty="0" smtClean="0">
                <a:solidFill>
                  <a:schemeClr val="bg1"/>
                </a:solidFill>
              </a:rPr>
              <a:t>  folosirii Bootstrap-ului, website-ul Commerce se muleaz</a:t>
            </a:r>
            <a:r>
              <a:rPr lang="vi-VN" sz="1400" dirty="0">
                <a:solidFill>
                  <a:schemeClr val="bg1"/>
                </a:solidFill>
              </a:rPr>
              <a:t>ă</a:t>
            </a:r>
            <a:r>
              <a:rPr lang="en-US" sz="1400" dirty="0" smtClean="0">
                <a:solidFill>
                  <a:schemeClr val="bg1"/>
                </a:solidFill>
              </a:rPr>
              <a:t> te toate tipurile de dispozitive.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752" y="1335887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3600" y="1574631"/>
            <a:ext cx="297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Con</a:t>
            </a:r>
            <a:r>
              <a:rPr lang="en-US" sz="1400" dirty="0">
                <a:solidFill>
                  <a:schemeClr val="bg1"/>
                </a:solidFill>
              </a:rPr>
              <a:t>ț</a:t>
            </a:r>
            <a:r>
              <a:rPr lang="en-US" sz="1400" dirty="0" smtClean="0">
                <a:solidFill>
                  <a:schemeClr val="bg1"/>
                </a:solidFill>
              </a:rPr>
              <a:t>ine informatii si accesibile. Are anexate imagini ce exemplifica modul de lucru si produsele.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752" y="3061064"/>
            <a:ext cx="914400" cy="914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52309" y="3148149"/>
            <a:ext cx="297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Este format din 7 pagini, cu scripturi pentru abonare la newsletter si contact form.</a:t>
            </a:r>
          </a:p>
        </p:txBody>
      </p:sp>
    </p:spTree>
    <p:extLst>
      <p:ext uri="{BB962C8B-B14F-4D97-AF65-F5344CB8AC3E}">
        <p14:creationId xmlns:p14="http://schemas.microsoft.com/office/powerpoint/2010/main" val="267018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65"/>
          <a:stretch/>
        </p:blipFill>
        <p:spPr>
          <a:xfrm>
            <a:off x="0" y="533400"/>
            <a:ext cx="9144000" cy="4922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580" y="1957939"/>
            <a:ext cx="274320" cy="274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62077" y="189936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Geomanist Light" pitchFamily="50" charset="0"/>
              </a:rPr>
              <a:t>Romania</a:t>
            </a:r>
            <a:endParaRPr lang="en-US" sz="1200" dirty="0">
              <a:solidFill>
                <a:schemeClr val="bg1"/>
              </a:solidFill>
              <a:latin typeface="Geomanist Light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930" y="6138715"/>
            <a:ext cx="346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B546B"/>
                </a:solidFill>
                <a:latin typeface="Geomanist Medium" pitchFamily="50" charset="0"/>
              </a:rPr>
              <a:t>LOCALIZARE “COMMERCE”.</a:t>
            </a:r>
            <a:endParaRPr lang="en-US" dirty="0">
              <a:solidFill>
                <a:srgbClr val="6B546B"/>
              </a:solidFill>
              <a:latin typeface="Geomanist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25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" y="1219200"/>
            <a:ext cx="3733800" cy="3733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904999" y="2151017"/>
            <a:ext cx="182880" cy="182880"/>
          </a:xfrm>
          <a:prstGeom prst="ellipse">
            <a:avLst/>
          </a:prstGeom>
          <a:solidFill>
            <a:srgbClr val="6B5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19151" y="3827417"/>
            <a:ext cx="182880" cy="182880"/>
          </a:xfrm>
          <a:prstGeom prst="ellipse">
            <a:avLst/>
          </a:prstGeom>
          <a:solidFill>
            <a:srgbClr val="6B5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9151" y="2994660"/>
            <a:ext cx="182880" cy="182880"/>
          </a:xfrm>
          <a:prstGeom prst="ellipse">
            <a:avLst/>
          </a:prstGeom>
          <a:solidFill>
            <a:srgbClr val="6B5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5463" y="615372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B546B"/>
                </a:solidFill>
                <a:latin typeface="Geomanist Medium" pitchFamily="50" charset="0"/>
              </a:rPr>
              <a:t>STRUCTURA PAGINII.</a:t>
            </a:r>
            <a:endParaRPr lang="en-US" dirty="0">
              <a:solidFill>
                <a:srgbClr val="6B546B"/>
              </a:solidFill>
              <a:latin typeface="Geomanist Medium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0589" y="1811570"/>
            <a:ext cx="4724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B546B"/>
                </a:solidFill>
                <a:latin typeface="Geomanist Medium" pitchFamily="50" charset="0"/>
              </a:rPr>
              <a:t>1.</a:t>
            </a:r>
            <a:r>
              <a:rPr lang="en-US" sz="1600" dirty="0" smtClean="0">
                <a:solidFill>
                  <a:schemeClr val="bg1"/>
                </a:solidFill>
                <a:latin typeface="Geomanist Light" pitchFamily="50" charset="0"/>
              </a:rPr>
              <a:t> In partea de sus avem un meniu ce con</a:t>
            </a:r>
            <a:r>
              <a:rPr lang="en-US" sz="1600" dirty="0">
                <a:solidFill>
                  <a:schemeClr val="bg1"/>
                </a:solidFill>
              </a:rPr>
              <a:t>ț</a:t>
            </a:r>
            <a:r>
              <a:rPr lang="en-US" sz="1600" dirty="0" smtClean="0">
                <a:solidFill>
                  <a:schemeClr val="bg1"/>
                </a:solidFill>
                <a:latin typeface="Geomanist Light" pitchFamily="50" charset="0"/>
              </a:rPr>
              <a:t>ine denumire firmei, “Commerce”, si linkuri c</a:t>
            </a:r>
            <a:r>
              <a:rPr lang="vi-VN" sz="1600" dirty="0">
                <a:solidFill>
                  <a:schemeClr val="bg1"/>
                </a:solidFill>
              </a:rPr>
              <a:t>ă</a:t>
            </a:r>
            <a:r>
              <a:rPr lang="en-US" sz="1600" dirty="0" smtClean="0">
                <a:solidFill>
                  <a:schemeClr val="bg1"/>
                </a:solidFill>
                <a:latin typeface="Geomanist Light" pitchFamily="50" charset="0"/>
              </a:rPr>
              <a:t>tre celelalte pagini ale website-ului.</a:t>
            </a:r>
            <a:endParaRPr lang="en-US" sz="1600" dirty="0">
              <a:solidFill>
                <a:schemeClr val="bg1"/>
              </a:solidFill>
              <a:latin typeface="Geomanist Light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7600" y="2778323"/>
            <a:ext cx="4724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B546B"/>
                </a:solidFill>
                <a:latin typeface="Geomanist Medium" pitchFamily="50" charset="0"/>
              </a:rPr>
              <a:t>2</a:t>
            </a:r>
            <a:r>
              <a:rPr lang="en-US" dirty="0" smtClean="0">
                <a:solidFill>
                  <a:srgbClr val="6B546B"/>
                </a:solidFill>
                <a:latin typeface="Geomanist Medium" pitchFamily="50" charset="0"/>
              </a:rPr>
              <a:t>.</a:t>
            </a:r>
            <a:r>
              <a:rPr lang="en-US" sz="1600" dirty="0" smtClean="0">
                <a:solidFill>
                  <a:schemeClr val="bg1"/>
                </a:solidFill>
                <a:latin typeface="Geomanist Light" pitchFamily="50" charset="0"/>
              </a:rPr>
              <a:t> In partea median</a:t>
            </a:r>
            <a:r>
              <a:rPr lang="vi-VN" sz="1600" dirty="0">
                <a:solidFill>
                  <a:schemeClr val="bg1"/>
                </a:solidFill>
              </a:rPr>
              <a:t>ă</a:t>
            </a:r>
            <a:r>
              <a:rPr lang="en-US" sz="1600" dirty="0" smtClean="0">
                <a:solidFill>
                  <a:schemeClr val="bg1"/>
                </a:solidFill>
                <a:latin typeface="Geomanist Light" pitchFamily="50" charset="0"/>
              </a:rPr>
              <a:t> avem continu</a:t>
            </a:r>
            <a:r>
              <a:rPr lang="en-US" sz="1600" dirty="0">
                <a:solidFill>
                  <a:schemeClr val="bg1"/>
                </a:solidFill>
              </a:rPr>
              <a:t>ț</a:t>
            </a:r>
            <a:r>
              <a:rPr lang="en-US" sz="1600" dirty="0" smtClean="0">
                <a:solidFill>
                  <a:schemeClr val="bg1"/>
                </a:solidFill>
                <a:latin typeface="Geomanist Light" pitchFamily="50" charset="0"/>
              </a:rPr>
              <a:t>ul propriu-zis al paginii, cu text, imagini, slideshow-uri si infografice.</a:t>
            </a:r>
            <a:endParaRPr lang="en-US" sz="1600" dirty="0">
              <a:solidFill>
                <a:schemeClr val="bg1"/>
              </a:solidFill>
              <a:latin typeface="Geomanist Light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57600" y="3611080"/>
            <a:ext cx="4724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B546B"/>
                </a:solidFill>
                <a:latin typeface="Geomanist Medium" pitchFamily="50" charset="0"/>
              </a:rPr>
              <a:t>3.</a:t>
            </a:r>
            <a:r>
              <a:rPr lang="en-US" sz="1600" dirty="0" smtClean="0">
                <a:solidFill>
                  <a:schemeClr val="bg1"/>
                </a:solidFill>
                <a:latin typeface="Geomanist Light" pitchFamily="50" charset="0"/>
              </a:rPr>
              <a:t> La sfarsitul fiec</a:t>
            </a:r>
            <a:r>
              <a:rPr lang="vi-VN" sz="1600" dirty="0">
                <a:solidFill>
                  <a:schemeClr val="bg1"/>
                </a:solidFill>
              </a:rPr>
              <a:t>ă</a:t>
            </a:r>
            <a:r>
              <a:rPr lang="en-US" sz="1600" dirty="0" smtClean="0">
                <a:solidFill>
                  <a:schemeClr val="bg1"/>
                </a:solidFill>
                <a:latin typeface="Geomanist Light" pitchFamily="50" charset="0"/>
              </a:rPr>
              <a:t>rei pagini g</a:t>
            </a:r>
            <a:r>
              <a:rPr lang="vi-VN" sz="1600" dirty="0">
                <a:solidFill>
                  <a:schemeClr val="bg1"/>
                </a:solidFill>
              </a:rPr>
              <a:t>ă</a:t>
            </a:r>
            <a:r>
              <a:rPr lang="en-US" sz="1600" dirty="0" smtClean="0">
                <a:solidFill>
                  <a:schemeClr val="bg1"/>
                </a:solidFill>
                <a:latin typeface="Geomanist Light" pitchFamily="50" charset="0"/>
              </a:rPr>
              <a:t>sim o sectiune de Copyright, in care sunt specifica</a:t>
            </a:r>
            <a:r>
              <a:rPr lang="en-US" sz="1600" dirty="0">
                <a:solidFill>
                  <a:schemeClr val="bg1"/>
                </a:solidFill>
              </a:rPr>
              <a:t>ț</a:t>
            </a:r>
            <a:r>
              <a:rPr lang="en-US" sz="1600" dirty="0" smtClean="0">
                <a:solidFill>
                  <a:schemeClr val="bg1"/>
                </a:solidFill>
                <a:latin typeface="Geomanist Light" pitchFamily="50" charset="0"/>
              </a:rPr>
              <a:t>i autorii paginii.</a:t>
            </a:r>
            <a:endParaRPr lang="en-US" sz="1600" dirty="0">
              <a:solidFill>
                <a:schemeClr val="bg1"/>
              </a:solidFill>
              <a:latin typeface="Geomanist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46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463" y="615372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B546B"/>
                </a:solidFill>
                <a:latin typeface="Geomanist Medium" pitchFamily="50" charset="0"/>
              </a:rPr>
              <a:t>CONTACTEAZĂ-NE.</a:t>
            </a:r>
            <a:endParaRPr lang="en-US" dirty="0">
              <a:solidFill>
                <a:srgbClr val="6B546B"/>
              </a:solidFill>
              <a:latin typeface="Geomanist Medium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95" y="2327364"/>
            <a:ext cx="1219200" cy="121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4133" y="2348256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Geomanist Medium" pitchFamily="50" charset="0"/>
              </a:rPr>
              <a:t>FACEBOOK</a:t>
            </a:r>
          </a:p>
          <a:p>
            <a:r>
              <a:rPr lang="en-US" sz="1400" dirty="0" smtClean="0">
                <a:solidFill>
                  <a:srgbClr val="6B546B"/>
                </a:solidFill>
                <a:latin typeface="Geomanist Medium" pitchFamily="50" charset="0"/>
              </a:rPr>
              <a:t>/iosifache</a:t>
            </a:r>
          </a:p>
          <a:p>
            <a:r>
              <a:rPr lang="en-US" sz="1400" dirty="0" smtClean="0">
                <a:solidFill>
                  <a:srgbClr val="6B546B"/>
                </a:solidFill>
                <a:latin typeface="Geomanist Medium" pitchFamily="50" charset="0"/>
              </a:rPr>
              <a:t>/auras.gabriel</a:t>
            </a:r>
            <a:endParaRPr lang="en-US" sz="1400" dirty="0">
              <a:solidFill>
                <a:srgbClr val="6B546B"/>
              </a:solidFill>
              <a:latin typeface="Geomanist Medium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02" y="2248011"/>
            <a:ext cx="1216152" cy="12161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38532" y="2348256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Geomanist Medium" pitchFamily="50" charset="0"/>
              </a:rPr>
              <a:t>MAIL</a:t>
            </a:r>
          </a:p>
          <a:p>
            <a:r>
              <a:rPr lang="en-US" sz="1400" dirty="0" smtClean="0">
                <a:solidFill>
                  <a:srgbClr val="6B546B"/>
                </a:solidFill>
                <a:latin typeface="Geomanist Medium" pitchFamily="50" charset="0"/>
              </a:rPr>
              <a:t>georgeiosif@live.com</a:t>
            </a:r>
          </a:p>
          <a:p>
            <a:r>
              <a:rPr lang="en-US" sz="1400" dirty="0">
                <a:solidFill>
                  <a:srgbClr val="6B546B"/>
                </a:solidFill>
                <a:latin typeface="Geomanist Medium" pitchFamily="50" charset="0"/>
              </a:rPr>
              <a:t>a</a:t>
            </a:r>
            <a:r>
              <a:rPr lang="en-US" sz="1400" dirty="0" smtClean="0">
                <a:solidFill>
                  <a:srgbClr val="6B546B"/>
                </a:solidFill>
                <a:latin typeface="Geomanist Medium" pitchFamily="50" charset="0"/>
              </a:rPr>
              <a:t>uras_gabriel@hotmail.com</a:t>
            </a:r>
          </a:p>
        </p:txBody>
      </p:sp>
    </p:spTree>
    <p:extLst>
      <p:ext uri="{BB962C8B-B14F-4D97-AF65-F5344CB8AC3E}">
        <p14:creationId xmlns:p14="http://schemas.microsoft.com/office/powerpoint/2010/main" val="362487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276</Words>
  <Application>Microsoft Office PowerPoint</Application>
  <PresentationFormat>On-screen Show (4:3)</PresentationFormat>
  <Paragraphs>27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</dc:creator>
  <cp:lastModifiedBy>George</cp:lastModifiedBy>
  <cp:revision>18</cp:revision>
  <dcterms:created xsi:type="dcterms:W3CDTF">2015-06-07T16:53:00Z</dcterms:created>
  <dcterms:modified xsi:type="dcterms:W3CDTF">2015-06-08T05:00:17Z</dcterms:modified>
</cp:coreProperties>
</file>