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736503"/>
            <a:ext cx="9144000" cy="1384995"/>
            <a:chOff x="0" y="2265402"/>
            <a:chExt cx="9144000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0" y="2265402"/>
              <a:ext cx="914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 smtClean="0"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rPr>
                <a:t>InfoCuza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300" y="2727067"/>
              <a:ext cx="73914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categorie: Soft educational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realizator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: Iosif George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Andrei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homepage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: infocuza.esy.es sau infocuza.ml</a:t>
              </a:r>
              <a:endParaRPr lang="en-US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182505"/>
            <a:ext cx="9144000" cy="2492990"/>
            <a:chOff x="0" y="2265402"/>
            <a:chExt cx="9144000" cy="2492990"/>
          </a:xfrm>
        </p:grpSpPr>
        <p:sp>
          <p:nvSpPr>
            <p:cNvPr id="8" name="TextBox 7"/>
            <p:cNvSpPr txBox="1"/>
            <p:nvPr/>
          </p:nvSpPr>
          <p:spPr>
            <a:xfrm>
              <a:off x="0" y="2265402"/>
              <a:ext cx="914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 smtClean="0"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rPr>
                <a:t>Introducere</a:t>
              </a:r>
              <a:endParaRPr lang="en-US" sz="2400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300" y="2727067"/>
              <a:ext cx="7391400" cy="20313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proiect educational de tip „website”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dezvoltat datorita nevoii Colegiului National "Alexandru Ioan Cuza" Ploiesti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trecut prin mai multe etape de dezvoltare: de la lectii statice, cu informatii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hard-codate,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pana la versiunea actuala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prin intermediul acestuia, dorim sa imbunatatim predarea lectiilor la aceasta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materie</a:t>
              </a:r>
              <a:endParaRPr lang="en-US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4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459504"/>
            <a:ext cx="9144000" cy="1938993"/>
            <a:chOff x="0" y="2265401"/>
            <a:chExt cx="9144000" cy="1938993"/>
          </a:xfrm>
        </p:grpSpPr>
        <p:sp>
          <p:nvSpPr>
            <p:cNvPr id="8" name="TextBox 7"/>
            <p:cNvSpPr txBox="1"/>
            <p:nvPr/>
          </p:nvSpPr>
          <p:spPr>
            <a:xfrm>
              <a:off x="0" y="2265401"/>
              <a:ext cx="914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rPr>
                <a:t>Utilizabilitate, originalitate si inovatie</a:t>
              </a:r>
              <a:endParaRPr lang="en-US" sz="2400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300" y="2727066"/>
              <a:ext cx="7391400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prima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platforma de acest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tip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poate satisface toate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nevoile elevului, cat si cele ale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profesorului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implementata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in cadrul website-ului Colegiului National "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Alexandru Ioan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Cuza"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Ploiesti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e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levii reprezinta publicul-tinta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7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981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Testarea platformei</a:t>
            </a:r>
            <a:endParaRPr lang="en-US" sz="2400" dirty="0"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321005"/>
            <a:ext cx="9144000" cy="2215991"/>
            <a:chOff x="0" y="2265401"/>
            <a:chExt cx="9144000" cy="2215991"/>
          </a:xfrm>
        </p:grpSpPr>
        <p:sp>
          <p:nvSpPr>
            <p:cNvPr id="8" name="TextBox 7"/>
            <p:cNvSpPr txBox="1"/>
            <p:nvPr/>
          </p:nvSpPr>
          <p:spPr>
            <a:xfrm>
              <a:off x="0" y="2265401"/>
              <a:ext cx="914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 smtClean="0"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rPr>
                <a:t>Interfata</a:t>
              </a:r>
              <a:endParaRPr lang="en-US" sz="2400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5350" y="2727066"/>
              <a:ext cx="7391400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intuitiva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usor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de utilizat si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parcurs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lacuta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se poate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opta pentru a adauga efecte de animatii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paginilor</a:t>
              </a:r>
              <a:endParaRPr lang="en-US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responsiva,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mulandu-se perfect pe rezolutii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mici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modern, respectand principii Material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0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321005"/>
            <a:ext cx="9144000" cy="2215991"/>
            <a:chOff x="0" y="2265401"/>
            <a:chExt cx="9144000" cy="2215991"/>
          </a:xfrm>
        </p:grpSpPr>
        <p:sp>
          <p:nvSpPr>
            <p:cNvPr id="8" name="TextBox 7"/>
            <p:cNvSpPr txBox="1"/>
            <p:nvPr/>
          </p:nvSpPr>
          <p:spPr>
            <a:xfrm>
              <a:off x="0" y="2265401"/>
              <a:ext cx="914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rPr>
                <a:t>Continut si functionalitate</a:t>
              </a:r>
              <a:endParaRPr lang="en-US" sz="2400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300" y="2727066"/>
              <a:ext cx="7391400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este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corect din punct de vedere stiintific, cat si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gramatical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gestionat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de catre profesorul ce detine un cont special, cu ajutorul unui panou de control</a:t>
              </a:r>
              <a:endPara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internationalizarea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este realizata in cadrul tuturor paginilor prin optiunea de traducere a textului in limba engleza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2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90008"/>
            <a:ext cx="9144000" cy="3739485"/>
            <a:chOff x="0" y="2265401"/>
            <a:chExt cx="9144000" cy="3739485"/>
          </a:xfrm>
        </p:grpSpPr>
        <p:sp>
          <p:nvSpPr>
            <p:cNvPr id="8" name="TextBox 7"/>
            <p:cNvSpPr txBox="1"/>
            <p:nvPr/>
          </p:nvSpPr>
          <p:spPr>
            <a:xfrm>
              <a:off x="0" y="2265401"/>
              <a:ext cx="914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rPr>
                <a:t>Arhitectura aplicatiei + Programare</a:t>
              </a:r>
              <a:endParaRPr lang="en-US" sz="2400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300" y="2865565"/>
              <a:ext cx="7391400" cy="31393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r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ealizat cu ajutorul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HTML, CSS, Javascript, PHP si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SQL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binding-ul datelor cu Firebase + AngularFire si PHP + MySQL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dezvoltare de librarii si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framework-uri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s-au folosit framework-uri(JQuery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, Chart.js,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Electron) si </a:t>
              </a:r>
            </a:p>
            <a:p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API-uri(Google Translate,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Facebook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Login,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Cloud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Compiler)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open-source cu licenta MIT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Git: 20 commit-uri, 3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branch-uri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estarea de catre elevii scolii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responsivitate fata de viteza de internet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securitate sporita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ersiune Desktop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6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598003"/>
            <a:ext cx="9144000" cy="1661994"/>
            <a:chOff x="0" y="2265401"/>
            <a:chExt cx="9144000" cy="1661994"/>
          </a:xfrm>
        </p:grpSpPr>
        <p:sp>
          <p:nvSpPr>
            <p:cNvPr id="8" name="TextBox 7"/>
            <p:cNvSpPr txBox="1"/>
            <p:nvPr/>
          </p:nvSpPr>
          <p:spPr>
            <a:xfrm>
              <a:off x="0" y="2265401"/>
              <a:ext cx="914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rPr>
                <a:t>Dezvoltare ulterioara</a:t>
              </a:r>
              <a:endParaRPr lang="en-US" sz="2400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300" y="2727066"/>
              <a:ext cx="7391400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implementarea unor competitii si a unor clasamente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posibilitatea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logarii elevilor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schimbarea </a:t>
              </a:r>
              <a:r>
                <a:rPr lang="en-US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unor elemente, dorind ca elevii sa invete si alte limbaje de </a:t>
              </a:r>
              <a:r>
                <a:rPr lang="en-US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programare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1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282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iosifache</dc:creator>
  <cp:lastModifiedBy>iosifache</cp:lastModifiedBy>
  <cp:revision>15</cp:revision>
  <dcterms:created xsi:type="dcterms:W3CDTF">2006-08-16T00:00:00Z</dcterms:created>
  <dcterms:modified xsi:type="dcterms:W3CDTF">2016-09-04T09:38:09Z</dcterms:modified>
</cp:coreProperties>
</file>