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photoAlbum layout="1pic" frame="frameStyle2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B14A-06FB-43E3-BAE6-7E4F18543F85}" type="datetimeFigureOut">
              <a:rPr lang="el-GR" smtClean="0"/>
              <a:t>20/10/2017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9CEF-3B3C-4A18-B494-EEBA9EF14929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mtClean="0"/>
              <a:t>Άλμπουμ φωτογραφιών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smtClean="0"/>
              <a:t>του χρήστη 6</a:t>
            </a:r>
            <a:r>
              <a:rPr lang="en-US" smtClean="0"/>
              <a:t>EPAL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ita-ora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5800" y="1389063"/>
            <a:ext cx="7772400" cy="4079875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ita-Ora-Red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349500" y="685800"/>
            <a:ext cx="4445000" cy="54864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Προβολή στην οθόνη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4" baseType="lpstr">
      <vt:lpstr>Θέμα του Office</vt:lpstr>
      <vt:lpstr>Άλμπουμ φωτογραφιών</vt:lpstr>
      <vt:lpstr>Διαφάνεια 2</vt:lpstr>
      <vt:lpstr>Διαφάνεια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Άλμπουμ φωτογραφιών</dc:title>
  <dc:creator>6EPAL</dc:creator>
  <cp:lastModifiedBy>6EPAL</cp:lastModifiedBy>
  <cp:revision>1</cp:revision>
  <dcterms:created xsi:type="dcterms:W3CDTF">2017-10-20T18:09:15Z</dcterms:created>
  <dcterms:modified xsi:type="dcterms:W3CDTF">2017-10-20T18:11:04Z</dcterms:modified>
</cp:coreProperties>
</file>