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1F62E-F4E6-4825-B801-976E8A0E49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4284078-B54D-4AFB-83EE-640EB5FFA090}">
      <dgm:prSet phldrT="[Κείμενο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l-GR" dirty="0" smtClean="0"/>
            <a:t>Διευθυντής</a:t>
          </a:r>
          <a:endParaRPr lang="el-GR" dirty="0"/>
        </a:p>
      </dgm:t>
    </dgm:pt>
    <dgm:pt modelId="{930BCD11-2FD0-4528-B23B-444FB413011C}" type="parTrans" cxnId="{9D12BFB5-4E56-4212-89EB-DA9D49BADF16}">
      <dgm:prSet/>
      <dgm:spPr/>
      <dgm:t>
        <a:bodyPr/>
        <a:lstStyle/>
        <a:p>
          <a:endParaRPr lang="el-GR"/>
        </a:p>
      </dgm:t>
    </dgm:pt>
    <dgm:pt modelId="{4100CFA7-96A3-4821-9514-1E16A3AB3F92}" type="sibTrans" cxnId="{9D12BFB5-4E56-4212-89EB-DA9D49BADF16}">
      <dgm:prSet/>
      <dgm:spPr/>
      <dgm:t>
        <a:bodyPr/>
        <a:lstStyle/>
        <a:p>
          <a:endParaRPr lang="el-GR"/>
        </a:p>
      </dgm:t>
    </dgm:pt>
    <dgm:pt modelId="{22455755-F09D-41DC-BA3F-DDFB0F0222FF}" type="asst">
      <dgm:prSet phldrT="[Κείμενο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l-GR" dirty="0" smtClean="0"/>
            <a:t>Υποδιευθυντής</a:t>
          </a:r>
          <a:endParaRPr lang="el-GR" dirty="0"/>
        </a:p>
      </dgm:t>
    </dgm:pt>
    <dgm:pt modelId="{718F57B4-0E83-4A87-B384-A4B884926581}" type="parTrans" cxnId="{0029E0D1-4593-4079-B88D-08D040747755}">
      <dgm:prSet/>
      <dgm:spPr/>
      <dgm:t>
        <a:bodyPr/>
        <a:lstStyle/>
        <a:p>
          <a:endParaRPr lang="el-GR"/>
        </a:p>
      </dgm:t>
    </dgm:pt>
    <dgm:pt modelId="{8BF80098-BA33-452E-8C6F-FF295AF7DD96}" type="sibTrans" cxnId="{0029E0D1-4593-4079-B88D-08D040747755}">
      <dgm:prSet/>
      <dgm:spPr/>
      <dgm:t>
        <a:bodyPr/>
        <a:lstStyle/>
        <a:p>
          <a:endParaRPr lang="el-GR"/>
        </a:p>
      </dgm:t>
    </dgm:pt>
    <dgm:pt modelId="{7B27B073-488F-429B-904A-A10EDAF706C7}">
      <dgm:prSet phldrT="[Κείμενο]"/>
      <dgm:spPr/>
      <dgm:t>
        <a:bodyPr/>
        <a:lstStyle/>
        <a:p>
          <a:r>
            <a:rPr lang="el-GR" dirty="0" smtClean="0"/>
            <a:t>Τμηματάρχης Α</a:t>
          </a:r>
          <a:endParaRPr lang="el-GR" dirty="0"/>
        </a:p>
      </dgm:t>
    </dgm:pt>
    <dgm:pt modelId="{60678A34-1126-4B4F-8E95-D5F0889E2A0F}" type="parTrans" cxnId="{D7C1352E-84F4-47BB-8757-F471FCB103CF}">
      <dgm:prSet/>
      <dgm:spPr/>
      <dgm:t>
        <a:bodyPr/>
        <a:lstStyle/>
        <a:p>
          <a:endParaRPr lang="el-GR"/>
        </a:p>
      </dgm:t>
    </dgm:pt>
    <dgm:pt modelId="{766D2294-A75D-4146-B541-328427B9ED62}" type="sibTrans" cxnId="{D7C1352E-84F4-47BB-8757-F471FCB103CF}">
      <dgm:prSet/>
      <dgm:spPr/>
      <dgm:t>
        <a:bodyPr/>
        <a:lstStyle/>
        <a:p>
          <a:endParaRPr lang="el-GR"/>
        </a:p>
      </dgm:t>
    </dgm:pt>
    <dgm:pt modelId="{64792421-B426-4BFA-9C95-CAB733188150}">
      <dgm:prSet phldrT="[Κείμενο]"/>
      <dgm:spPr/>
      <dgm:t>
        <a:bodyPr/>
        <a:lstStyle/>
        <a:p>
          <a:r>
            <a:rPr lang="el-GR" dirty="0" smtClean="0"/>
            <a:t>Τμηματάρχης Β</a:t>
          </a:r>
          <a:endParaRPr lang="el-GR" dirty="0"/>
        </a:p>
      </dgm:t>
    </dgm:pt>
    <dgm:pt modelId="{DEFFE0D3-3EA5-4F34-863D-F79964BED0C9}" type="parTrans" cxnId="{876D5EEC-87BC-433F-817B-133D0CB7B51D}">
      <dgm:prSet/>
      <dgm:spPr/>
      <dgm:t>
        <a:bodyPr/>
        <a:lstStyle/>
        <a:p>
          <a:endParaRPr lang="el-GR"/>
        </a:p>
      </dgm:t>
    </dgm:pt>
    <dgm:pt modelId="{DB3B0B51-DE3C-426D-B0F2-268C5E67461A}" type="sibTrans" cxnId="{876D5EEC-87BC-433F-817B-133D0CB7B51D}">
      <dgm:prSet/>
      <dgm:spPr/>
      <dgm:t>
        <a:bodyPr/>
        <a:lstStyle/>
        <a:p>
          <a:endParaRPr lang="el-GR"/>
        </a:p>
      </dgm:t>
    </dgm:pt>
    <dgm:pt modelId="{4C5A5C9D-DD3E-4E24-867F-5157A6E976FD}">
      <dgm:prSet/>
      <dgm:spPr/>
      <dgm:t>
        <a:bodyPr/>
        <a:lstStyle/>
        <a:p>
          <a:r>
            <a:rPr lang="el-GR" dirty="0" smtClean="0"/>
            <a:t>Υφιστάμενος</a:t>
          </a:r>
          <a:endParaRPr lang="el-GR" dirty="0"/>
        </a:p>
      </dgm:t>
    </dgm:pt>
    <dgm:pt modelId="{419B4A07-9F75-41A4-8751-32AE872105A0}" type="parTrans" cxnId="{D08A95CE-6994-42A0-A285-BFCDFD1FA4A0}">
      <dgm:prSet/>
      <dgm:spPr/>
      <dgm:t>
        <a:bodyPr/>
        <a:lstStyle/>
        <a:p>
          <a:endParaRPr lang="el-GR"/>
        </a:p>
      </dgm:t>
    </dgm:pt>
    <dgm:pt modelId="{5BE06BFD-8D4D-44D7-9CF7-B33D0E1B8659}" type="sibTrans" cxnId="{D08A95CE-6994-42A0-A285-BFCDFD1FA4A0}">
      <dgm:prSet/>
      <dgm:spPr/>
      <dgm:t>
        <a:bodyPr/>
        <a:lstStyle/>
        <a:p>
          <a:endParaRPr lang="el-GR"/>
        </a:p>
      </dgm:t>
    </dgm:pt>
    <dgm:pt modelId="{219AF574-0703-4DD6-A3BA-5A15704438BA}">
      <dgm:prSet/>
      <dgm:spPr/>
      <dgm:t>
        <a:bodyPr/>
        <a:lstStyle/>
        <a:p>
          <a:r>
            <a:rPr lang="el-GR" dirty="0" smtClean="0"/>
            <a:t>Βοηθός</a:t>
          </a:r>
          <a:endParaRPr lang="el-GR" dirty="0"/>
        </a:p>
      </dgm:t>
    </dgm:pt>
    <dgm:pt modelId="{8EABB378-8D51-430A-AA15-E7A5928EEE9A}" type="parTrans" cxnId="{0790D324-CA48-40DD-8357-7348FA423D6A}">
      <dgm:prSet/>
      <dgm:spPr/>
      <dgm:t>
        <a:bodyPr/>
        <a:lstStyle/>
        <a:p>
          <a:endParaRPr lang="el-GR"/>
        </a:p>
      </dgm:t>
    </dgm:pt>
    <dgm:pt modelId="{9BB196EC-84AE-42EE-9F67-D05EF8AFB65B}" type="sibTrans" cxnId="{0790D324-CA48-40DD-8357-7348FA423D6A}">
      <dgm:prSet/>
      <dgm:spPr/>
      <dgm:t>
        <a:bodyPr/>
        <a:lstStyle/>
        <a:p>
          <a:endParaRPr lang="el-GR"/>
        </a:p>
      </dgm:t>
    </dgm:pt>
    <dgm:pt modelId="{00D0C450-02E9-4A3F-B757-62A21BAA161C}" type="pres">
      <dgm:prSet presAssocID="{0811F62E-F4E6-4825-B801-976E8A0E49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AE82B3-2649-424A-8606-37C7AAD4F2C7}" type="pres">
      <dgm:prSet presAssocID="{C4284078-B54D-4AFB-83EE-640EB5FFA090}" presName="hierRoot1" presStyleCnt="0"/>
      <dgm:spPr/>
    </dgm:pt>
    <dgm:pt modelId="{3F305317-6E09-47B8-9C8E-CA787D701B1A}" type="pres">
      <dgm:prSet presAssocID="{C4284078-B54D-4AFB-83EE-640EB5FFA090}" presName="composite" presStyleCnt="0"/>
      <dgm:spPr/>
    </dgm:pt>
    <dgm:pt modelId="{FFAA8EFF-1495-4A1E-837D-09DF58C1F29B}" type="pres">
      <dgm:prSet presAssocID="{C4284078-B54D-4AFB-83EE-640EB5FFA090}" presName="background" presStyleLbl="node0" presStyleIdx="0" presStyleCnt="1"/>
      <dgm:spPr/>
    </dgm:pt>
    <dgm:pt modelId="{C8DEC506-1492-4F9B-896E-3E634885D850}" type="pres">
      <dgm:prSet presAssocID="{C4284078-B54D-4AFB-83EE-640EB5FFA090}" presName="text" presStyleLbl="fgAcc0" presStyleIdx="0" presStyleCnt="1">
        <dgm:presLayoutVars>
          <dgm:chPref val="3"/>
        </dgm:presLayoutVars>
      </dgm:prSet>
      <dgm:spPr/>
    </dgm:pt>
    <dgm:pt modelId="{04F27E93-D3D6-456C-A7A5-664520673AD7}" type="pres">
      <dgm:prSet presAssocID="{C4284078-B54D-4AFB-83EE-640EB5FFA090}" presName="hierChild2" presStyleCnt="0"/>
      <dgm:spPr/>
    </dgm:pt>
    <dgm:pt modelId="{3F71AD53-8992-44B9-8A06-1153B7A5E545}" type="pres">
      <dgm:prSet presAssocID="{718F57B4-0E83-4A87-B384-A4B884926581}" presName="Name10" presStyleLbl="parChTrans1D2" presStyleIdx="0" presStyleCnt="3"/>
      <dgm:spPr/>
    </dgm:pt>
    <dgm:pt modelId="{B58E0A08-D778-42ED-BCBC-B92126A1EDDE}" type="pres">
      <dgm:prSet presAssocID="{22455755-F09D-41DC-BA3F-DDFB0F0222FF}" presName="hierRoot2" presStyleCnt="0"/>
      <dgm:spPr/>
    </dgm:pt>
    <dgm:pt modelId="{591159C2-668A-41A9-95DA-4A45C5973D86}" type="pres">
      <dgm:prSet presAssocID="{22455755-F09D-41DC-BA3F-DDFB0F0222FF}" presName="composite2" presStyleCnt="0"/>
      <dgm:spPr/>
    </dgm:pt>
    <dgm:pt modelId="{CD12D879-9FC2-4214-94EF-0E2351C3A281}" type="pres">
      <dgm:prSet presAssocID="{22455755-F09D-41DC-BA3F-DDFB0F0222FF}" presName="background2" presStyleLbl="asst1" presStyleIdx="0" presStyleCnt="1"/>
      <dgm:spPr/>
    </dgm:pt>
    <dgm:pt modelId="{451D4257-D6EA-496E-B388-DE5684B6C444}" type="pres">
      <dgm:prSet presAssocID="{22455755-F09D-41DC-BA3F-DDFB0F0222FF}" presName="text2" presStyleLbl="fgAcc2" presStyleIdx="0" presStyleCnt="3">
        <dgm:presLayoutVars>
          <dgm:chPref val="3"/>
        </dgm:presLayoutVars>
      </dgm:prSet>
      <dgm:spPr/>
    </dgm:pt>
    <dgm:pt modelId="{EACFB9DD-D703-473F-9AAD-4E20AF11280A}" type="pres">
      <dgm:prSet presAssocID="{22455755-F09D-41DC-BA3F-DDFB0F0222FF}" presName="hierChild3" presStyleCnt="0"/>
      <dgm:spPr/>
    </dgm:pt>
    <dgm:pt modelId="{2A499BEA-54BE-4249-B042-A5080EE7E93E}" type="pres">
      <dgm:prSet presAssocID="{8EABB378-8D51-430A-AA15-E7A5928EEE9A}" presName="Name17" presStyleLbl="parChTrans1D3" presStyleIdx="0" presStyleCnt="2"/>
      <dgm:spPr/>
    </dgm:pt>
    <dgm:pt modelId="{95260ADC-3A1B-496B-9642-A2FF1DAC6B3B}" type="pres">
      <dgm:prSet presAssocID="{219AF574-0703-4DD6-A3BA-5A15704438BA}" presName="hierRoot3" presStyleCnt="0"/>
      <dgm:spPr/>
    </dgm:pt>
    <dgm:pt modelId="{E67F0CE7-F68A-4C97-B067-F8D910696A9F}" type="pres">
      <dgm:prSet presAssocID="{219AF574-0703-4DD6-A3BA-5A15704438BA}" presName="composite3" presStyleCnt="0"/>
      <dgm:spPr/>
    </dgm:pt>
    <dgm:pt modelId="{B9A0BA5A-2269-4374-A03B-5AA8423095F8}" type="pres">
      <dgm:prSet presAssocID="{219AF574-0703-4DD6-A3BA-5A15704438BA}" presName="background3" presStyleLbl="node3" presStyleIdx="0" presStyleCnt="2"/>
      <dgm:spPr/>
    </dgm:pt>
    <dgm:pt modelId="{6EADE1E5-19F6-4513-8C87-0CCD2AA0F83A}" type="pres">
      <dgm:prSet presAssocID="{219AF574-0703-4DD6-A3BA-5A15704438BA}" presName="text3" presStyleLbl="fgAcc3" presStyleIdx="0" presStyleCnt="2">
        <dgm:presLayoutVars>
          <dgm:chPref val="3"/>
        </dgm:presLayoutVars>
      </dgm:prSet>
      <dgm:spPr/>
    </dgm:pt>
    <dgm:pt modelId="{369B0725-2F33-44F0-9B10-4E6A32A3F13A}" type="pres">
      <dgm:prSet presAssocID="{219AF574-0703-4DD6-A3BA-5A15704438BA}" presName="hierChild4" presStyleCnt="0"/>
      <dgm:spPr/>
    </dgm:pt>
    <dgm:pt modelId="{7EC286D8-485F-48A4-AC1C-A7AECF2547A8}" type="pres">
      <dgm:prSet presAssocID="{60678A34-1126-4B4F-8E95-D5F0889E2A0F}" presName="Name10" presStyleLbl="parChTrans1D2" presStyleIdx="1" presStyleCnt="3"/>
      <dgm:spPr/>
    </dgm:pt>
    <dgm:pt modelId="{157056BD-C776-4A45-9F9B-8C564FB6E4F9}" type="pres">
      <dgm:prSet presAssocID="{7B27B073-488F-429B-904A-A10EDAF706C7}" presName="hierRoot2" presStyleCnt="0"/>
      <dgm:spPr/>
    </dgm:pt>
    <dgm:pt modelId="{DFC06ACE-C271-4828-AB50-30339A978312}" type="pres">
      <dgm:prSet presAssocID="{7B27B073-488F-429B-904A-A10EDAF706C7}" presName="composite2" presStyleCnt="0"/>
      <dgm:spPr/>
    </dgm:pt>
    <dgm:pt modelId="{40F8CA4A-8836-4BB4-B0FD-6132A327EA25}" type="pres">
      <dgm:prSet presAssocID="{7B27B073-488F-429B-904A-A10EDAF706C7}" presName="background2" presStyleLbl="node2" presStyleIdx="0" presStyleCnt="2"/>
      <dgm:spPr/>
    </dgm:pt>
    <dgm:pt modelId="{0147DDD6-B768-4000-86DF-523C9972494A}" type="pres">
      <dgm:prSet presAssocID="{7B27B073-488F-429B-904A-A10EDAF706C7}" presName="text2" presStyleLbl="fgAcc2" presStyleIdx="1" presStyleCnt="3">
        <dgm:presLayoutVars>
          <dgm:chPref val="3"/>
        </dgm:presLayoutVars>
      </dgm:prSet>
      <dgm:spPr/>
    </dgm:pt>
    <dgm:pt modelId="{6F364BF3-A09A-46D6-BC77-47F287CCF795}" type="pres">
      <dgm:prSet presAssocID="{7B27B073-488F-429B-904A-A10EDAF706C7}" presName="hierChild3" presStyleCnt="0"/>
      <dgm:spPr/>
    </dgm:pt>
    <dgm:pt modelId="{7FBF8B25-BD68-479D-9036-53278C6DD4E8}" type="pres">
      <dgm:prSet presAssocID="{DEFFE0D3-3EA5-4F34-863D-F79964BED0C9}" presName="Name10" presStyleLbl="parChTrans1D2" presStyleIdx="2" presStyleCnt="3"/>
      <dgm:spPr/>
    </dgm:pt>
    <dgm:pt modelId="{4211F668-058D-4B1B-9756-E4140E5AE3DC}" type="pres">
      <dgm:prSet presAssocID="{64792421-B426-4BFA-9C95-CAB733188150}" presName="hierRoot2" presStyleCnt="0"/>
      <dgm:spPr/>
    </dgm:pt>
    <dgm:pt modelId="{9C450B58-942A-4189-974F-F368B06F966C}" type="pres">
      <dgm:prSet presAssocID="{64792421-B426-4BFA-9C95-CAB733188150}" presName="composite2" presStyleCnt="0"/>
      <dgm:spPr/>
    </dgm:pt>
    <dgm:pt modelId="{1FAAD18D-7C5A-4FB6-8492-9723E7990794}" type="pres">
      <dgm:prSet presAssocID="{64792421-B426-4BFA-9C95-CAB733188150}" presName="background2" presStyleLbl="node2" presStyleIdx="1" presStyleCnt="2"/>
      <dgm:spPr/>
    </dgm:pt>
    <dgm:pt modelId="{75122F9F-DE4F-4CDC-B192-9EC7870AE39F}" type="pres">
      <dgm:prSet presAssocID="{64792421-B426-4BFA-9C95-CAB733188150}" presName="text2" presStyleLbl="fgAcc2" presStyleIdx="2" presStyleCnt="3">
        <dgm:presLayoutVars>
          <dgm:chPref val="3"/>
        </dgm:presLayoutVars>
      </dgm:prSet>
      <dgm:spPr/>
    </dgm:pt>
    <dgm:pt modelId="{DBCF6A0A-0E7D-4EDE-AE76-399AE55C9750}" type="pres">
      <dgm:prSet presAssocID="{64792421-B426-4BFA-9C95-CAB733188150}" presName="hierChild3" presStyleCnt="0"/>
      <dgm:spPr/>
    </dgm:pt>
    <dgm:pt modelId="{DF7DBDB7-C0E0-4A45-B512-7E4250B68E74}" type="pres">
      <dgm:prSet presAssocID="{419B4A07-9F75-41A4-8751-32AE872105A0}" presName="Name17" presStyleLbl="parChTrans1D3" presStyleIdx="1" presStyleCnt="2"/>
      <dgm:spPr/>
    </dgm:pt>
    <dgm:pt modelId="{D5F9EFA2-C294-4D9F-A49B-90393BB2C19A}" type="pres">
      <dgm:prSet presAssocID="{4C5A5C9D-DD3E-4E24-867F-5157A6E976FD}" presName="hierRoot3" presStyleCnt="0"/>
      <dgm:spPr/>
    </dgm:pt>
    <dgm:pt modelId="{E6889CD4-AAC5-413A-8908-CF547473D2B3}" type="pres">
      <dgm:prSet presAssocID="{4C5A5C9D-DD3E-4E24-867F-5157A6E976FD}" presName="composite3" presStyleCnt="0"/>
      <dgm:spPr/>
    </dgm:pt>
    <dgm:pt modelId="{DA3E6452-4A14-4EAF-AD8E-323CFF835ACD}" type="pres">
      <dgm:prSet presAssocID="{4C5A5C9D-DD3E-4E24-867F-5157A6E976FD}" presName="background3" presStyleLbl="node3" presStyleIdx="1" presStyleCnt="2"/>
      <dgm:spPr/>
    </dgm:pt>
    <dgm:pt modelId="{3F1D8D11-2B85-49E6-A729-75FF94DC94E8}" type="pres">
      <dgm:prSet presAssocID="{4C5A5C9D-DD3E-4E24-867F-5157A6E976FD}" presName="text3" presStyleLbl="fgAcc3" presStyleIdx="1" presStyleCnt="2">
        <dgm:presLayoutVars>
          <dgm:chPref val="3"/>
        </dgm:presLayoutVars>
      </dgm:prSet>
      <dgm:spPr/>
    </dgm:pt>
    <dgm:pt modelId="{A24A001B-B4AA-4475-849B-149C39F224A6}" type="pres">
      <dgm:prSet presAssocID="{4C5A5C9D-DD3E-4E24-867F-5157A6E976FD}" presName="hierChild4" presStyleCnt="0"/>
      <dgm:spPr/>
    </dgm:pt>
  </dgm:ptLst>
  <dgm:cxnLst>
    <dgm:cxn modelId="{0029E0D1-4593-4079-B88D-08D040747755}" srcId="{C4284078-B54D-4AFB-83EE-640EB5FFA090}" destId="{22455755-F09D-41DC-BA3F-DDFB0F0222FF}" srcOrd="0" destOrd="0" parTransId="{718F57B4-0E83-4A87-B384-A4B884926581}" sibTransId="{8BF80098-BA33-452E-8C6F-FF295AF7DD96}"/>
    <dgm:cxn modelId="{3376AF0E-13D1-4618-A617-2F39EC8DCC01}" type="presOf" srcId="{7B27B073-488F-429B-904A-A10EDAF706C7}" destId="{0147DDD6-B768-4000-86DF-523C9972494A}" srcOrd="0" destOrd="0" presId="urn:microsoft.com/office/officeart/2005/8/layout/hierarchy1"/>
    <dgm:cxn modelId="{47E8CDA0-EFE8-4981-955C-0B69AF0CBB8C}" type="presOf" srcId="{219AF574-0703-4DD6-A3BA-5A15704438BA}" destId="{6EADE1E5-19F6-4513-8C87-0CCD2AA0F83A}" srcOrd="0" destOrd="0" presId="urn:microsoft.com/office/officeart/2005/8/layout/hierarchy1"/>
    <dgm:cxn modelId="{BB7CD1C9-E75B-42D1-87DD-0ACB2AD9169E}" type="presOf" srcId="{8EABB378-8D51-430A-AA15-E7A5928EEE9A}" destId="{2A499BEA-54BE-4249-B042-A5080EE7E93E}" srcOrd="0" destOrd="0" presId="urn:microsoft.com/office/officeart/2005/8/layout/hierarchy1"/>
    <dgm:cxn modelId="{DF1FBEC6-0169-49B1-AA61-775082D40DF3}" type="presOf" srcId="{22455755-F09D-41DC-BA3F-DDFB0F0222FF}" destId="{451D4257-D6EA-496E-B388-DE5684B6C444}" srcOrd="0" destOrd="0" presId="urn:microsoft.com/office/officeart/2005/8/layout/hierarchy1"/>
    <dgm:cxn modelId="{876D5EEC-87BC-433F-817B-133D0CB7B51D}" srcId="{C4284078-B54D-4AFB-83EE-640EB5FFA090}" destId="{64792421-B426-4BFA-9C95-CAB733188150}" srcOrd="2" destOrd="0" parTransId="{DEFFE0D3-3EA5-4F34-863D-F79964BED0C9}" sibTransId="{DB3B0B51-DE3C-426D-B0F2-268C5E67461A}"/>
    <dgm:cxn modelId="{6DCCAE0C-8330-4224-B2FD-FB92A7B5385C}" type="presOf" srcId="{C4284078-B54D-4AFB-83EE-640EB5FFA090}" destId="{C8DEC506-1492-4F9B-896E-3E634885D850}" srcOrd="0" destOrd="0" presId="urn:microsoft.com/office/officeart/2005/8/layout/hierarchy1"/>
    <dgm:cxn modelId="{D08A95CE-6994-42A0-A285-BFCDFD1FA4A0}" srcId="{64792421-B426-4BFA-9C95-CAB733188150}" destId="{4C5A5C9D-DD3E-4E24-867F-5157A6E976FD}" srcOrd="0" destOrd="0" parTransId="{419B4A07-9F75-41A4-8751-32AE872105A0}" sibTransId="{5BE06BFD-8D4D-44D7-9CF7-B33D0E1B8659}"/>
    <dgm:cxn modelId="{923E1A5B-F1C3-46E2-A6F6-A47FADF17F80}" type="presOf" srcId="{718F57B4-0E83-4A87-B384-A4B884926581}" destId="{3F71AD53-8992-44B9-8A06-1153B7A5E545}" srcOrd="0" destOrd="0" presId="urn:microsoft.com/office/officeart/2005/8/layout/hierarchy1"/>
    <dgm:cxn modelId="{93CA4935-45B6-47C9-BF40-290C9F7F6634}" type="presOf" srcId="{419B4A07-9F75-41A4-8751-32AE872105A0}" destId="{DF7DBDB7-C0E0-4A45-B512-7E4250B68E74}" srcOrd="0" destOrd="0" presId="urn:microsoft.com/office/officeart/2005/8/layout/hierarchy1"/>
    <dgm:cxn modelId="{61F4C163-503F-4F7E-8297-396D8D5DCE28}" type="presOf" srcId="{DEFFE0D3-3EA5-4F34-863D-F79964BED0C9}" destId="{7FBF8B25-BD68-479D-9036-53278C6DD4E8}" srcOrd="0" destOrd="0" presId="urn:microsoft.com/office/officeart/2005/8/layout/hierarchy1"/>
    <dgm:cxn modelId="{0790D324-CA48-40DD-8357-7348FA423D6A}" srcId="{22455755-F09D-41DC-BA3F-DDFB0F0222FF}" destId="{219AF574-0703-4DD6-A3BA-5A15704438BA}" srcOrd="0" destOrd="0" parTransId="{8EABB378-8D51-430A-AA15-E7A5928EEE9A}" sibTransId="{9BB196EC-84AE-42EE-9F67-D05EF8AFB65B}"/>
    <dgm:cxn modelId="{264FBCF5-E4A1-40AF-8D4E-CE7E23C524DA}" type="presOf" srcId="{4C5A5C9D-DD3E-4E24-867F-5157A6E976FD}" destId="{3F1D8D11-2B85-49E6-A729-75FF94DC94E8}" srcOrd="0" destOrd="0" presId="urn:microsoft.com/office/officeart/2005/8/layout/hierarchy1"/>
    <dgm:cxn modelId="{CA8E7557-1E15-4153-AC06-939766874A5D}" type="presOf" srcId="{60678A34-1126-4B4F-8E95-D5F0889E2A0F}" destId="{7EC286D8-485F-48A4-AC1C-A7AECF2547A8}" srcOrd="0" destOrd="0" presId="urn:microsoft.com/office/officeart/2005/8/layout/hierarchy1"/>
    <dgm:cxn modelId="{2B02105E-DA9F-4D62-9775-98212A7E3F96}" type="presOf" srcId="{0811F62E-F4E6-4825-B801-976E8A0E4978}" destId="{00D0C450-02E9-4A3F-B757-62A21BAA161C}" srcOrd="0" destOrd="0" presId="urn:microsoft.com/office/officeart/2005/8/layout/hierarchy1"/>
    <dgm:cxn modelId="{3E953EFF-83FB-43E2-882B-28DF0CC178FD}" type="presOf" srcId="{64792421-B426-4BFA-9C95-CAB733188150}" destId="{75122F9F-DE4F-4CDC-B192-9EC7870AE39F}" srcOrd="0" destOrd="0" presId="urn:microsoft.com/office/officeart/2005/8/layout/hierarchy1"/>
    <dgm:cxn modelId="{D7C1352E-84F4-47BB-8757-F471FCB103CF}" srcId="{C4284078-B54D-4AFB-83EE-640EB5FFA090}" destId="{7B27B073-488F-429B-904A-A10EDAF706C7}" srcOrd="1" destOrd="0" parTransId="{60678A34-1126-4B4F-8E95-D5F0889E2A0F}" sibTransId="{766D2294-A75D-4146-B541-328427B9ED62}"/>
    <dgm:cxn modelId="{9D12BFB5-4E56-4212-89EB-DA9D49BADF16}" srcId="{0811F62E-F4E6-4825-B801-976E8A0E4978}" destId="{C4284078-B54D-4AFB-83EE-640EB5FFA090}" srcOrd="0" destOrd="0" parTransId="{930BCD11-2FD0-4528-B23B-444FB413011C}" sibTransId="{4100CFA7-96A3-4821-9514-1E16A3AB3F92}"/>
    <dgm:cxn modelId="{4A4FDAB0-13B2-408F-A439-63CC9A7FDBD7}" type="presParOf" srcId="{00D0C450-02E9-4A3F-B757-62A21BAA161C}" destId="{22AE82B3-2649-424A-8606-37C7AAD4F2C7}" srcOrd="0" destOrd="0" presId="urn:microsoft.com/office/officeart/2005/8/layout/hierarchy1"/>
    <dgm:cxn modelId="{DC2FDA1B-9EDF-400C-B068-AA147C6D2707}" type="presParOf" srcId="{22AE82B3-2649-424A-8606-37C7AAD4F2C7}" destId="{3F305317-6E09-47B8-9C8E-CA787D701B1A}" srcOrd="0" destOrd="0" presId="urn:microsoft.com/office/officeart/2005/8/layout/hierarchy1"/>
    <dgm:cxn modelId="{365084C1-5D6B-4220-AD82-591A37DDAA0C}" type="presParOf" srcId="{3F305317-6E09-47B8-9C8E-CA787D701B1A}" destId="{FFAA8EFF-1495-4A1E-837D-09DF58C1F29B}" srcOrd="0" destOrd="0" presId="urn:microsoft.com/office/officeart/2005/8/layout/hierarchy1"/>
    <dgm:cxn modelId="{32ADA7F6-8A84-44F1-803C-06B25D68F5BD}" type="presParOf" srcId="{3F305317-6E09-47B8-9C8E-CA787D701B1A}" destId="{C8DEC506-1492-4F9B-896E-3E634885D850}" srcOrd="1" destOrd="0" presId="urn:microsoft.com/office/officeart/2005/8/layout/hierarchy1"/>
    <dgm:cxn modelId="{E72941D0-689C-40BF-B93E-230AE0E676FD}" type="presParOf" srcId="{22AE82B3-2649-424A-8606-37C7AAD4F2C7}" destId="{04F27E93-D3D6-456C-A7A5-664520673AD7}" srcOrd="1" destOrd="0" presId="urn:microsoft.com/office/officeart/2005/8/layout/hierarchy1"/>
    <dgm:cxn modelId="{3F81EA69-7D64-4DAF-99E5-1A0C3CBCEB9C}" type="presParOf" srcId="{04F27E93-D3D6-456C-A7A5-664520673AD7}" destId="{3F71AD53-8992-44B9-8A06-1153B7A5E545}" srcOrd="0" destOrd="0" presId="urn:microsoft.com/office/officeart/2005/8/layout/hierarchy1"/>
    <dgm:cxn modelId="{9D85167D-9C2D-468F-9308-CBF6CDFB3208}" type="presParOf" srcId="{04F27E93-D3D6-456C-A7A5-664520673AD7}" destId="{B58E0A08-D778-42ED-BCBC-B92126A1EDDE}" srcOrd="1" destOrd="0" presId="urn:microsoft.com/office/officeart/2005/8/layout/hierarchy1"/>
    <dgm:cxn modelId="{994D3064-7293-40BC-A1C3-8967747DB255}" type="presParOf" srcId="{B58E0A08-D778-42ED-BCBC-B92126A1EDDE}" destId="{591159C2-668A-41A9-95DA-4A45C5973D86}" srcOrd="0" destOrd="0" presId="urn:microsoft.com/office/officeart/2005/8/layout/hierarchy1"/>
    <dgm:cxn modelId="{013CFC6A-ED7F-4FE2-B894-3AFD5673E7A9}" type="presParOf" srcId="{591159C2-668A-41A9-95DA-4A45C5973D86}" destId="{CD12D879-9FC2-4214-94EF-0E2351C3A281}" srcOrd="0" destOrd="0" presId="urn:microsoft.com/office/officeart/2005/8/layout/hierarchy1"/>
    <dgm:cxn modelId="{16A9CD66-AE00-4D72-8FBE-C629DE6C09DB}" type="presParOf" srcId="{591159C2-668A-41A9-95DA-4A45C5973D86}" destId="{451D4257-D6EA-496E-B388-DE5684B6C444}" srcOrd="1" destOrd="0" presId="urn:microsoft.com/office/officeart/2005/8/layout/hierarchy1"/>
    <dgm:cxn modelId="{3468D1EA-021C-4851-8C35-83853653045E}" type="presParOf" srcId="{B58E0A08-D778-42ED-BCBC-B92126A1EDDE}" destId="{EACFB9DD-D703-473F-9AAD-4E20AF11280A}" srcOrd="1" destOrd="0" presId="urn:microsoft.com/office/officeart/2005/8/layout/hierarchy1"/>
    <dgm:cxn modelId="{59CA940B-938A-4D66-A2CB-086F01E30AED}" type="presParOf" srcId="{EACFB9DD-D703-473F-9AAD-4E20AF11280A}" destId="{2A499BEA-54BE-4249-B042-A5080EE7E93E}" srcOrd="0" destOrd="0" presId="urn:microsoft.com/office/officeart/2005/8/layout/hierarchy1"/>
    <dgm:cxn modelId="{A858B4E5-D3A9-45E3-B5DE-AF431AD9F0E2}" type="presParOf" srcId="{EACFB9DD-D703-473F-9AAD-4E20AF11280A}" destId="{95260ADC-3A1B-496B-9642-A2FF1DAC6B3B}" srcOrd="1" destOrd="0" presId="urn:microsoft.com/office/officeart/2005/8/layout/hierarchy1"/>
    <dgm:cxn modelId="{28AF8B16-7F2E-4A95-8C84-E727EE63FCE8}" type="presParOf" srcId="{95260ADC-3A1B-496B-9642-A2FF1DAC6B3B}" destId="{E67F0CE7-F68A-4C97-B067-F8D910696A9F}" srcOrd="0" destOrd="0" presId="urn:microsoft.com/office/officeart/2005/8/layout/hierarchy1"/>
    <dgm:cxn modelId="{998CC48B-427D-4ABD-9325-D705B3E096ED}" type="presParOf" srcId="{E67F0CE7-F68A-4C97-B067-F8D910696A9F}" destId="{B9A0BA5A-2269-4374-A03B-5AA8423095F8}" srcOrd="0" destOrd="0" presId="urn:microsoft.com/office/officeart/2005/8/layout/hierarchy1"/>
    <dgm:cxn modelId="{2CE15776-3F2A-4773-A23A-5F09D2F10588}" type="presParOf" srcId="{E67F0CE7-F68A-4C97-B067-F8D910696A9F}" destId="{6EADE1E5-19F6-4513-8C87-0CCD2AA0F83A}" srcOrd="1" destOrd="0" presId="urn:microsoft.com/office/officeart/2005/8/layout/hierarchy1"/>
    <dgm:cxn modelId="{6867FBEB-D7CB-4BB6-BD6E-70E9844860A0}" type="presParOf" srcId="{95260ADC-3A1B-496B-9642-A2FF1DAC6B3B}" destId="{369B0725-2F33-44F0-9B10-4E6A32A3F13A}" srcOrd="1" destOrd="0" presId="urn:microsoft.com/office/officeart/2005/8/layout/hierarchy1"/>
    <dgm:cxn modelId="{81246F8F-77F0-4B90-BD55-18BD37E130E4}" type="presParOf" srcId="{04F27E93-D3D6-456C-A7A5-664520673AD7}" destId="{7EC286D8-485F-48A4-AC1C-A7AECF2547A8}" srcOrd="2" destOrd="0" presId="urn:microsoft.com/office/officeart/2005/8/layout/hierarchy1"/>
    <dgm:cxn modelId="{154B8897-9EF8-4D38-831E-0B9938A5DC3D}" type="presParOf" srcId="{04F27E93-D3D6-456C-A7A5-664520673AD7}" destId="{157056BD-C776-4A45-9F9B-8C564FB6E4F9}" srcOrd="3" destOrd="0" presId="urn:microsoft.com/office/officeart/2005/8/layout/hierarchy1"/>
    <dgm:cxn modelId="{7C70782B-E382-44CB-939C-B96EB59B09BC}" type="presParOf" srcId="{157056BD-C776-4A45-9F9B-8C564FB6E4F9}" destId="{DFC06ACE-C271-4828-AB50-30339A978312}" srcOrd="0" destOrd="0" presId="urn:microsoft.com/office/officeart/2005/8/layout/hierarchy1"/>
    <dgm:cxn modelId="{7A101BEF-EEC3-43DC-8728-AB039AF20E5F}" type="presParOf" srcId="{DFC06ACE-C271-4828-AB50-30339A978312}" destId="{40F8CA4A-8836-4BB4-B0FD-6132A327EA25}" srcOrd="0" destOrd="0" presId="urn:microsoft.com/office/officeart/2005/8/layout/hierarchy1"/>
    <dgm:cxn modelId="{698DA4A4-5B1C-474C-9527-B5F5CDEF8D4A}" type="presParOf" srcId="{DFC06ACE-C271-4828-AB50-30339A978312}" destId="{0147DDD6-B768-4000-86DF-523C9972494A}" srcOrd="1" destOrd="0" presId="urn:microsoft.com/office/officeart/2005/8/layout/hierarchy1"/>
    <dgm:cxn modelId="{F77DF87C-ABFC-40A1-B158-EBEEFDAB9227}" type="presParOf" srcId="{157056BD-C776-4A45-9F9B-8C564FB6E4F9}" destId="{6F364BF3-A09A-46D6-BC77-47F287CCF795}" srcOrd="1" destOrd="0" presId="urn:microsoft.com/office/officeart/2005/8/layout/hierarchy1"/>
    <dgm:cxn modelId="{E7855BA8-AFF9-4677-885D-460866ABC589}" type="presParOf" srcId="{04F27E93-D3D6-456C-A7A5-664520673AD7}" destId="{7FBF8B25-BD68-479D-9036-53278C6DD4E8}" srcOrd="4" destOrd="0" presId="urn:microsoft.com/office/officeart/2005/8/layout/hierarchy1"/>
    <dgm:cxn modelId="{374405DE-D1ED-4A3D-BC54-3B0776F59EA6}" type="presParOf" srcId="{04F27E93-D3D6-456C-A7A5-664520673AD7}" destId="{4211F668-058D-4B1B-9756-E4140E5AE3DC}" srcOrd="5" destOrd="0" presId="urn:microsoft.com/office/officeart/2005/8/layout/hierarchy1"/>
    <dgm:cxn modelId="{F9174297-BB9F-429E-B5CC-D2D06F52CED9}" type="presParOf" srcId="{4211F668-058D-4B1B-9756-E4140E5AE3DC}" destId="{9C450B58-942A-4189-974F-F368B06F966C}" srcOrd="0" destOrd="0" presId="urn:microsoft.com/office/officeart/2005/8/layout/hierarchy1"/>
    <dgm:cxn modelId="{DBEFBAAF-A60C-45B8-B19D-0CCF7D3C6551}" type="presParOf" srcId="{9C450B58-942A-4189-974F-F368B06F966C}" destId="{1FAAD18D-7C5A-4FB6-8492-9723E7990794}" srcOrd="0" destOrd="0" presId="urn:microsoft.com/office/officeart/2005/8/layout/hierarchy1"/>
    <dgm:cxn modelId="{5300C415-B169-45B2-8B17-C64AF3A4716F}" type="presParOf" srcId="{9C450B58-942A-4189-974F-F368B06F966C}" destId="{75122F9F-DE4F-4CDC-B192-9EC7870AE39F}" srcOrd="1" destOrd="0" presId="urn:microsoft.com/office/officeart/2005/8/layout/hierarchy1"/>
    <dgm:cxn modelId="{5AE59107-7688-4A03-A873-FDC17A57924F}" type="presParOf" srcId="{4211F668-058D-4B1B-9756-E4140E5AE3DC}" destId="{DBCF6A0A-0E7D-4EDE-AE76-399AE55C9750}" srcOrd="1" destOrd="0" presId="urn:microsoft.com/office/officeart/2005/8/layout/hierarchy1"/>
    <dgm:cxn modelId="{F29B03E9-4D56-43D6-90D7-91B97615AD2A}" type="presParOf" srcId="{DBCF6A0A-0E7D-4EDE-AE76-399AE55C9750}" destId="{DF7DBDB7-C0E0-4A45-B512-7E4250B68E74}" srcOrd="0" destOrd="0" presId="urn:microsoft.com/office/officeart/2005/8/layout/hierarchy1"/>
    <dgm:cxn modelId="{D62A1177-9C49-47F4-AA5A-42DC06F06FBC}" type="presParOf" srcId="{DBCF6A0A-0E7D-4EDE-AE76-399AE55C9750}" destId="{D5F9EFA2-C294-4D9F-A49B-90393BB2C19A}" srcOrd="1" destOrd="0" presId="urn:microsoft.com/office/officeart/2005/8/layout/hierarchy1"/>
    <dgm:cxn modelId="{47720AD3-BFA4-4CA4-B19E-226BDF0608DB}" type="presParOf" srcId="{D5F9EFA2-C294-4D9F-A49B-90393BB2C19A}" destId="{E6889CD4-AAC5-413A-8908-CF547473D2B3}" srcOrd="0" destOrd="0" presId="urn:microsoft.com/office/officeart/2005/8/layout/hierarchy1"/>
    <dgm:cxn modelId="{7BEB5623-C602-465D-9AC9-2393B101FCA9}" type="presParOf" srcId="{E6889CD4-AAC5-413A-8908-CF547473D2B3}" destId="{DA3E6452-4A14-4EAF-AD8E-323CFF835ACD}" srcOrd="0" destOrd="0" presId="urn:microsoft.com/office/officeart/2005/8/layout/hierarchy1"/>
    <dgm:cxn modelId="{86B34553-6929-4FBA-ACC7-B5BB357DE68A}" type="presParOf" srcId="{E6889CD4-AAC5-413A-8908-CF547473D2B3}" destId="{3F1D8D11-2B85-49E6-A729-75FF94DC94E8}" srcOrd="1" destOrd="0" presId="urn:microsoft.com/office/officeart/2005/8/layout/hierarchy1"/>
    <dgm:cxn modelId="{F2C683EF-7EEB-4EA2-9C79-7A2DB5345F0D}" type="presParOf" srcId="{D5F9EFA2-C294-4D9F-A49B-90393BB2C19A}" destId="{A24A001B-B4AA-4475-849B-149C39F224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7DBDB7-C0E0-4A45-B512-7E4250B68E74}">
      <dsp:nvSpPr>
        <dsp:cNvPr id="0" name=""/>
        <dsp:cNvSpPr/>
      </dsp:nvSpPr>
      <dsp:spPr>
        <a:xfrm>
          <a:off x="5836222" y="3053748"/>
          <a:ext cx="91440" cy="5687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F8B25-BD68-479D-9036-53278C6DD4E8}">
      <dsp:nvSpPr>
        <dsp:cNvPr id="0" name=""/>
        <dsp:cNvSpPr/>
      </dsp:nvSpPr>
      <dsp:spPr>
        <a:xfrm>
          <a:off x="3491755" y="1243181"/>
          <a:ext cx="2390187" cy="568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590"/>
              </a:lnTo>
              <a:lnTo>
                <a:pt x="2390187" y="387590"/>
              </a:lnTo>
              <a:lnTo>
                <a:pt x="2390187" y="568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286D8-485F-48A4-AC1C-A7AECF2547A8}">
      <dsp:nvSpPr>
        <dsp:cNvPr id="0" name=""/>
        <dsp:cNvSpPr/>
      </dsp:nvSpPr>
      <dsp:spPr>
        <a:xfrm>
          <a:off x="3446035" y="1243181"/>
          <a:ext cx="91440" cy="5687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99BEA-54BE-4249-B042-A5080EE7E93E}">
      <dsp:nvSpPr>
        <dsp:cNvPr id="0" name=""/>
        <dsp:cNvSpPr/>
      </dsp:nvSpPr>
      <dsp:spPr>
        <a:xfrm>
          <a:off x="1055847" y="3053748"/>
          <a:ext cx="91440" cy="5687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87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1AD53-8992-44B9-8A06-1153B7A5E545}">
      <dsp:nvSpPr>
        <dsp:cNvPr id="0" name=""/>
        <dsp:cNvSpPr/>
      </dsp:nvSpPr>
      <dsp:spPr>
        <a:xfrm>
          <a:off x="1101567" y="1243181"/>
          <a:ext cx="2390187" cy="568755"/>
        </a:xfrm>
        <a:custGeom>
          <a:avLst/>
          <a:gdLst/>
          <a:ahLst/>
          <a:cxnLst/>
          <a:rect l="0" t="0" r="0" b="0"/>
          <a:pathLst>
            <a:path>
              <a:moveTo>
                <a:pt x="2390187" y="0"/>
              </a:moveTo>
              <a:lnTo>
                <a:pt x="2390187" y="387590"/>
              </a:lnTo>
              <a:lnTo>
                <a:pt x="0" y="387590"/>
              </a:lnTo>
              <a:lnTo>
                <a:pt x="0" y="568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A8EFF-1495-4A1E-837D-09DF58C1F29B}">
      <dsp:nvSpPr>
        <dsp:cNvPr id="0" name=""/>
        <dsp:cNvSpPr/>
      </dsp:nvSpPr>
      <dsp:spPr>
        <a:xfrm>
          <a:off x="2513951" y="1370"/>
          <a:ext cx="1955607" cy="1241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EC506-1492-4F9B-896E-3E634885D850}">
      <dsp:nvSpPr>
        <dsp:cNvPr id="0" name=""/>
        <dsp:cNvSpPr/>
      </dsp:nvSpPr>
      <dsp:spPr>
        <a:xfrm>
          <a:off x="2731240" y="207796"/>
          <a:ext cx="1955607" cy="1241811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100" kern="1200" dirty="0" smtClean="0"/>
            <a:t>Διευθυντής</a:t>
          </a:r>
          <a:endParaRPr lang="el-GR" sz="2100" kern="1200" dirty="0"/>
        </a:p>
      </dsp:txBody>
      <dsp:txXfrm>
        <a:off x="2731240" y="207796"/>
        <a:ext cx="1955607" cy="1241811"/>
      </dsp:txXfrm>
    </dsp:sp>
    <dsp:sp modelId="{CD12D879-9FC2-4214-94EF-0E2351C3A281}">
      <dsp:nvSpPr>
        <dsp:cNvPr id="0" name=""/>
        <dsp:cNvSpPr/>
      </dsp:nvSpPr>
      <dsp:spPr>
        <a:xfrm>
          <a:off x="123763" y="1811937"/>
          <a:ext cx="1955607" cy="1241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D4257-D6EA-496E-B388-DE5684B6C444}">
      <dsp:nvSpPr>
        <dsp:cNvPr id="0" name=""/>
        <dsp:cNvSpPr/>
      </dsp:nvSpPr>
      <dsp:spPr>
        <a:xfrm>
          <a:off x="341053" y="2018363"/>
          <a:ext cx="1955607" cy="124181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100" kern="1200" dirty="0" smtClean="0"/>
            <a:t>Υποδιευθυντής</a:t>
          </a:r>
          <a:endParaRPr lang="el-GR" sz="2100" kern="1200" dirty="0"/>
        </a:p>
      </dsp:txBody>
      <dsp:txXfrm>
        <a:off x="341053" y="2018363"/>
        <a:ext cx="1955607" cy="1241811"/>
      </dsp:txXfrm>
    </dsp:sp>
    <dsp:sp modelId="{B9A0BA5A-2269-4374-A03B-5AA8423095F8}">
      <dsp:nvSpPr>
        <dsp:cNvPr id="0" name=""/>
        <dsp:cNvSpPr/>
      </dsp:nvSpPr>
      <dsp:spPr>
        <a:xfrm>
          <a:off x="123763" y="3622504"/>
          <a:ext cx="1955607" cy="1241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DE1E5-19F6-4513-8C87-0CCD2AA0F83A}">
      <dsp:nvSpPr>
        <dsp:cNvPr id="0" name=""/>
        <dsp:cNvSpPr/>
      </dsp:nvSpPr>
      <dsp:spPr>
        <a:xfrm>
          <a:off x="341053" y="3828930"/>
          <a:ext cx="1955607" cy="1241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100" kern="1200" dirty="0" smtClean="0"/>
            <a:t>Βοηθός</a:t>
          </a:r>
          <a:endParaRPr lang="el-GR" sz="2100" kern="1200" dirty="0"/>
        </a:p>
      </dsp:txBody>
      <dsp:txXfrm>
        <a:off x="341053" y="3828930"/>
        <a:ext cx="1955607" cy="1241811"/>
      </dsp:txXfrm>
    </dsp:sp>
    <dsp:sp modelId="{40F8CA4A-8836-4BB4-B0FD-6132A327EA25}">
      <dsp:nvSpPr>
        <dsp:cNvPr id="0" name=""/>
        <dsp:cNvSpPr/>
      </dsp:nvSpPr>
      <dsp:spPr>
        <a:xfrm>
          <a:off x="2513951" y="1811937"/>
          <a:ext cx="1955607" cy="1241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7DDD6-B768-4000-86DF-523C9972494A}">
      <dsp:nvSpPr>
        <dsp:cNvPr id="0" name=""/>
        <dsp:cNvSpPr/>
      </dsp:nvSpPr>
      <dsp:spPr>
        <a:xfrm>
          <a:off x="2731240" y="2018363"/>
          <a:ext cx="1955607" cy="1241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100" kern="1200" dirty="0" smtClean="0"/>
            <a:t>Τμηματάρχης Α</a:t>
          </a:r>
          <a:endParaRPr lang="el-GR" sz="2100" kern="1200" dirty="0"/>
        </a:p>
      </dsp:txBody>
      <dsp:txXfrm>
        <a:off x="2731240" y="2018363"/>
        <a:ext cx="1955607" cy="1241811"/>
      </dsp:txXfrm>
    </dsp:sp>
    <dsp:sp modelId="{1FAAD18D-7C5A-4FB6-8492-9723E7990794}">
      <dsp:nvSpPr>
        <dsp:cNvPr id="0" name=""/>
        <dsp:cNvSpPr/>
      </dsp:nvSpPr>
      <dsp:spPr>
        <a:xfrm>
          <a:off x="4904138" y="1811937"/>
          <a:ext cx="1955607" cy="1241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22F9F-DE4F-4CDC-B192-9EC7870AE39F}">
      <dsp:nvSpPr>
        <dsp:cNvPr id="0" name=""/>
        <dsp:cNvSpPr/>
      </dsp:nvSpPr>
      <dsp:spPr>
        <a:xfrm>
          <a:off x="5121428" y="2018363"/>
          <a:ext cx="1955607" cy="1241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100" kern="1200" dirty="0" smtClean="0"/>
            <a:t>Τμηματάρχης Β</a:t>
          </a:r>
          <a:endParaRPr lang="el-GR" sz="2100" kern="1200" dirty="0"/>
        </a:p>
      </dsp:txBody>
      <dsp:txXfrm>
        <a:off x="5121428" y="2018363"/>
        <a:ext cx="1955607" cy="1241811"/>
      </dsp:txXfrm>
    </dsp:sp>
    <dsp:sp modelId="{DA3E6452-4A14-4EAF-AD8E-323CFF835ACD}">
      <dsp:nvSpPr>
        <dsp:cNvPr id="0" name=""/>
        <dsp:cNvSpPr/>
      </dsp:nvSpPr>
      <dsp:spPr>
        <a:xfrm>
          <a:off x="4904138" y="3622504"/>
          <a:ext cx="1955607" cy="1241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D8D11-2B85-49E6-A729-75FF94DC94E8}">
      <dsp:nvSpPr>
        <dsp:cNvPr id="0" name=""/>
        <dsp:cNvSpPr/>
      </dsp:nvSpPr>
      <dsp:spPr>
        <a:xfrm>
          <a:off x="5121428" y="3828930"/>
          <a:ext cx="1955607" cy="1241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100" kern="1200" dirty="0" smtClean="0"/>
            <a:t>Υφιστάμενος</a:t>
          </a:r>
          <a:endParaRPr lang="el-GR" sz="2100" kern="1200" dirty="0"/>
        </a:p>
      </dsp:txBody>
      <dsp:txXfrm>
        <a:off x="5121428" y="3828930"/>
        <a:ext cx="1955607" cy="1241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FBED-A960-4CA7-993D-CEF6C16AAB43}" type="datetimeFigureOut">
              <a:rPr lang="el-GR" smtClean="0"/>
              <a:pPr/>
              <a:t>13/10/2017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642E-A120-4022-8FF1-A12D53B9C74C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dirty="0" smtClean="0"/>
              <a:t>Μια εκπαιδευτική παρουσίαση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Μια λίστα κουκίδων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Πρώτη</a:t>
            </a:r>
          </a:p>
          <a:p>
            <a:r>
              <a:rPr lang="el-GR" dirty="0" smtClean="0"/>
              <a:t>Δεύτερη</a:t>
            </a:r>
          </a:p>
          <a:p>
            <a:r>
              <a:rPr lang="el-GR" dirty="0" smtClean="0"/>
              <a:t>Τρίτη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Μια αριθμημένη λίστα</a:t>
            </a:r>
            <a:endParaRPr lang="el-GR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Ένα</a:t>
            </a:r>
          </a:p>
          <a:p>
            <a:r>
              <a:rPr lang="el-GR" dirty="0" smtClean="0"/>
              <a:t>Δύο</a:t>
            </a:r>
          </a:p>
          <a:p>
            <a:r>
              <a:rPr lang="el-GR" dirty="0" err="1" smtClean="0"/>
              <a:t>Τρια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TextBox"/>
          <p:cNvSpPr txBox="1"/>
          <p:nvPr/>
        </p:nvSpPr>
        <p:spPr>
          <a:xfrm>
            <a:off x="395536" y="46796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accent3">
                    <a:lumMod val="50000"/>
                  </a:schemeClr>
                </a:solidFill>
              </a:rPr>
              <a:t>Γραφικά</a:t>
            </a:r>
            <a:endParaRPr lang="el-GR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5 - Εικόνα" descr="Pengui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1844824"/>
            <a:ext cx="5436096" cy="4077072"/>
          </a:xfrm>
          <a:prstGeom prst="rect">
            <a:avLst/>
          </a:prstGeom>
        </p:spPr>
      </p:pic>
      <p:sp>
        <p:nvSpPr>
          <p:cNvPr id="7" name="6 - Ορθογώνιο"/>
          <p:cNvSpPr/>
          <p:nvPr/>
        </p:nvSpPr>
        <p:spPr>
          <a:xfrm>
            <a:off x="4479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l-GR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3131840" y="260648"/>
            <a:ext cx="5688632" cy="14273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l-GR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Ευστάθιος</a:t>
            </a:r>
            <a:endParaRPr lang="el-GR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TextBox"/>
          <p:cNvSpPr txBox="1"/>
          <p:nvPr/>
        </p:nvSpPr>
        <p:spPr>
          <a:xfrm>
            <a:off x="395536" y="467961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>
                <a:solidFill>
                  <a:schemeClr val="accent3">
                    <a:lumMod val="50000"/>
                  </a:schemeClr>
                </a:solidFill>
              </a:rPr>
              <a:t>Γραφικά</a:t>
            </a:r>
            <a:endParaRPr lang="el-GR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6 - Ορθογώνιο"/>
          <p:cNvSpPr/>
          <p:nvPr/>
        </p:nvSpPr>
        <p:spPr>
          <a:xfrm>
            <a:off x="4479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l-GR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8 - Καρδιά"/>
          <p:cNvSpPr/>
          <p:nvPr/>
        </p:nvSpPr>
        <p:spPr>
          <a:xfrm>
            <a:off x="5652120" y="0"/>
            <a:ext cx="3491880" cy="3212976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Bodoni MT Black" pitchFamily="18" charset="0"/>
              </a:rPr>
              <a:t>ROOT</a:t>
            </a:r>
            <a:endParaRPr lang="el-GR" sz="4000" b="1" dirty="0"/>
          </a:p>
        </p:txBody>
      </p:sp>
      <p:graphicFrame>
        <p:nvGraphicFramePr>
          <p:cNvPr id="12" name="11 - Διάγραμμα"/>
          <p:cNvGraphicFramePr/>
          <p:nvPr/>
        </p:nvGraphicFramePr>
        <p:xfrm>
          <a:off x="251520" y="1484784"/>
          <a:ext cx="7200800" cy="50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Office PowerPoint</Application>
  <PresentationFormat>Προβολή στην οθόνη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Θέμα του Office</vt:lpstr>
      <vt:lpstr>Μια εκπαιδευτική παρουσίαση</vt:lpstr>
      <vt:lpstr>Μια λίστα κουκίδων</vt:lpstr>
      <vt:lpstr>Μια αριθμημένη λίστα</vt:lpstr>
      <vt:lpstr>Διαφάνεια 4</vt:lpstr>
      <vt:lpstr>Διαφάνεια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Μια εκπαιδευτική παρουσίαση</dc:title>
  <dc:creator>6EPAL</dc:creator>
  <cp:lastModifiedBy>6EPAL</cp:lastModifiedBy>
  <cp:revision>8</cp:revision>
  <dcterms:created xsi:type="dcterms:W3CDTF">2017-10-13T15:51:49Z</dcterms:created>
  <dcterms:modified xsi:type="dcterms:W3CDTF">2017-10-13T16:46:02Z</dcterms:modified>
</cp:coreProperties>
</file>