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bbaadb21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bbaadb21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baadb21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baadb21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2a5d4b5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2a5d4b5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2a5d4b5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72a5d4b5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72a5d4b5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72a5d4b5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72a5d4b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72a5d4b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2a5d4b5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72a5d4b5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72a5d4b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72a5d4b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2a5d4b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72a5d4b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bbaadb21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bbaadb21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a04697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a04697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9f8e9df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9f8e9df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bbaadb21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bbaadb21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2a5d4b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72a5d4b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2a5d4b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2a5d4b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bbaadb21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bbaadb21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bbaadb21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bbaadb21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2a5d4b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72a5d4b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2a5d4b5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2a5d4b5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60300" y="1487725"/>
            <a:ext cx="8222100" cy="11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498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lang="el" sz="3140">
                <a:latin typeface="Comic Sans MS"/>
                <a:ea typeface="Comic Sans MS"/>
                <a:cs typeface="Comic Sans MS"/>
                <a:sym typeface="Comic Sans MS"/>
              </a:rPr>
              <a:t>Διαδικτυακό Επιστημονικό Συνέδριο </a:t>
            </a:r>
            <a:endParaRPr b="1" sz="314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l" sz="3140">
                <a:latin typeface="Comic Sans MS"/>
                <a:ea typeface="Comic Sans MS"/>
                <a:cs typeface="Comic Sans MS"/>
                <a:sym typeface="Comic Sans MS"/>
              </a:rPr>
              <a:t>FOSSCOMM 2021</a:t>
            </a:r>
            <a:endParaRPr sz="548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006150" y="3225600"/>
            <a:ext cx="3131700" cy="1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l" sz="1645">
                <a:latin typeface="Comic Sans MS"/>
                <a:ea typeface="Comic Sans MS"/>
                <a:cs typeface="Comic Sans MS"/>
                <a:sym typeface="Comic Sans MS"/>
              </a:rPr>
              <a:t>Δάλλας Νικόλαος</a:t>
            </a:r>
            <a:endParaRPr sz="1645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l" sz="1645">
                <a:latin typeface="Comic Sans MS"/>
                <a:ea typeface="Comic Sans MS"/>
                <a:cs typeface="Comic Sans MS"/>
                <a:sym typeface="Comic Sans MS"/>
              </a:rPr>
              <a:t>Δημητρίου Μιχαήλ</a:t>
            </a:r>
            <a:endParaRPr sz="1645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l" sz="1645">
                <a:latin typeface="Comic Sans MS"/>
                <a:ea typeface="Comic Sans MS"/>
                <a:cs typeface="Comic Sans MS"/>
                <a:sym typeface="Comic Sans MS"/>
              </a:rPr>
              <a:t>Αποστολίδης Γεώργιος-Δαυίδ</a:t>
            </a:r>
            <a:endParaRPr sz="1645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l" sz="1645">
                <a:latin typeface="Comic Sans MS"/>
                <a:ea typeface="Comic Sans MS"/>
                <a:cs typeface="Comic Sans MS"/>
                <a:sym typeface="Comic Sans MS"/>
              </a:rPr>
              <a:t>Μπότσος Βασίλειος</a:t>
            </a:r>
            <a:endParaRPr sz="1645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l" sz="1645">
                <a:latin typeface="Comic Sans MS"/>
                <a:ea typeface="Comic Sans MS"/>
                <a:cs typeface="Comic Sans MS"/>
                <a:sym typeface="Comic Sans MS"/>
              </a:rPr>
              <a:t>Ιωσηφίδης Ευστάθιος</a:t>
            </a:r>
            <a:endParaRPr sz="1645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515700" y="2779200"/>
            <a:ext cx="21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Ομάδα 14</a:t>
            </a:r>
            <a:endParaRPr sz="17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Διαδικασία</a:t>
            </a:r>
            <a:r>
              <a:rPr lang="el"/>
              <a:t> λήψης αποφάσεων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461650" y="-1522650"/>
            <a:ext cx="4204500" cy="91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03449" cy="45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5" y="0"/>
            <a:ext cx="4947475" cy="449050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6199425" y="554725"/>
            <a:ext cx="22479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>
                <a:latin typeface="Calibri"/>
                <a:ea typeface="Calibri"/>
                <a:cs typeface="Calibri"/>
                <a:sym typeface="Calibri"/>
              </a:rPr>
              <a:t>L - Leader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>
                <a:latin typeface="Calibri"/>
                <a:ea typeface="Calibri"/>
                <a:cs typeface="Calibri"/>
                <a:sym typeface="Calibri"/>
              </a:rPr>
              <a:t>I - Inform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>
                <a:latin typeface="Calibri"/>
                <a:ea typeface="Calibri"/>
                <a:cs typeface="Calibri"/>
                <a:sym typeface="Calibri"/>
              </a:rPr>
              <a:t>C - Contributor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" sz="1900">
                <a:latin typeface="Calibri"/>
                <a:ea typeface="Calibri"/>
                <a:cs typeface="Calibri"/>
                <a:sym typeface="Calibri"/>
              </a:rPr>
              <a:t>R - Reviewer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700" y="3165750"/>
            <a:ext cx="4135300" cy="19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954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6739775" y="2928025"/>
            <a:ext cx="1454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ΔΑΕ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6739775" y="2928025"/>
            <a:ext cx="1454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ΔΑΕ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008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6739775" y="2928025"/>
            <a:ext cx="1454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ΔΑΕ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00" y="0"/>
            <a:ext cx="57904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225" y="0"/>
            <a:ext cx="5328550" cy="49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25" y="73850"/>
            <a:ext cx="5651075" cy="479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275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5700"/>
            <a:ext cx="86772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Τι είναι το FOSSCOMM;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l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Το FOSSCOMM είναι ένα ετήσιο πανελλήνιο συνέδριο κοινοτήτων ελεύθερου λογισμικού και λογισμικού ανοικτού κώδικα. 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l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Απευθύνεται σε προγραμματιστές, φοιτητές και γενικά σε όποιους ενδιαφέρονται για το open source ανεξαρτήτως του γνωστικού τους υποβάθρου. 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https://2021.fosscomm.gr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213" y="1121125"/>
            <a:ext cx="4489575" cy="35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Ομάδα έργου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4984"/>
            <a:ext cx="9144000" cy="227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4"/>
            <a:ext cx="63219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618" y="0"/>
            <a:ext cx="76927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854325" y="299325"/>
            <a:ext cx="2110800" cy="14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2700">
                <a:latin typeface="Times New Roman"/>
                <a:ea typeface="Times New Roman"/>
                <a:cs typeface="Times New Roman"/>
                <a:sym typeface="Times New Roman"/>
              </a:rPr>
              <a:t>Χάρτης Έργου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2700">
                <a:latin typeface="Times New Roman"/>
                <a:ea typeface="Times New Roman"/>
                <a:cs typeface="Times New Roman"/>
                <a:sym typeface="Times New Roman"/>
              </a:rPr>
              <a:t>1/2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050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861" y="4"/>
            <a:ext cx="77601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type="title"/>
          </p:nvPr>
        </p:nvSpPr>
        <p:spPr>
          <a:xfrm>
            <a:off x="83100" y="410000"/>
            <a:ext cx="1303500" cy="1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Χάρτης Έργου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Times New Roman"/>
                <a:ea typeface="Times New Roman"/>
                <a:cs typeface="Times New Roman"/>
                <a:sym typeface="Times New Roman"/>
              </a:rPr>
              <a:t>2/2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990"/>
              <a:buNone/>
            </a:pPr>
            <a:r>
              <a:rPr b="1" lang="el" sz="314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Εμπλεκόμενοι  στο έργο</a:t>
            </a:r>
            <a:endParaRPr sz="44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l" sz="2400"/>
              <a:t>ΕΕΛΛΑΚ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l" sz="2400"/>
              <a:t>Πανεπιστήμιο Μακεδονίας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l" sz="2400"/>
              <a:t>Ομιλητές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l" sz="2400"/>
              <a:t>Οργανωτική επιτροπή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l" sz="2400"/>
              <a:t>Εθελοντές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l" sz="2400"/>
              <a:t>Ομάδα τεχνικών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34470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ΠΛΑΝΟ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ΣΥΝΑΝΤΗΣΕΩΝ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497" y="0"/>
            <a:ext cx="5318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980650" y="2498275"/>
            <a:ext cx="157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Roboto"/>
                <a:ea typeface="Roboto"/>
                <a:cs typeface="Roboto"/>
                <a:sym typeface="Roboto"/>
              </a:rPr>
              <a:t>Κάθε Κυριακή μεσημέρι online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