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Source Code Pro"/>
      <p:regular r:id="rId25"/>
      <p:bold r:id="rId26"/>
      <p:italic r:id="rId27"/>
      <p:boldItalic r:id="rId28"/>
    </p:embeddedFont>
    <p:embeddedFont>
      <p:font typeface="Source Code Pro SemiBold"/>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g8IGwYgD765wt1zoSGSgBwGsEU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CodePro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CodeProSemiBold-italic.fntdata"/><Relationship Id="rId30" Type="http://schemas.openxmlformats.org/officeDocument/2006/relationships/font" Target="fonts/SourceCodeProSemiBold-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SourceCodeProSemiBold-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7" name="Google Shape;20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1f50fabf52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4" name="Google Shape;2134;g1f50fabf52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Η δεύτερη ομάδα ευρημάτων εστιάζει στις λειτουργικές αποτελεσματικότητες που μπορούν να επιτευχθούν μέσω του ψηφιακού μετασχηματισμού σε οργανισμούς υγειονομικής περίθαλψης. Η ΤΠΥ (τεχνολογία πληροφοριών υγείας) όπως τα ηλεκτρονικά ιατρικά αρχεία (EMR) και η ηλεκτρονική συνταγογράφηση (e-prescripting) μπορούν να συμβάλουν στη βελτίωση της λειτουργικής αποτελεσματικότητας με τον εξορθολογισμό των ροών εργασίας και τη μείωση των σφαλμάτων. Μελέτες έχουν δείξει θετική συσχέτιση μεταξύ της ΤΠΥ και της λειτουργικής αποτελεσματικότητας. Αυτό μπορεί να οδηγήσει σε μειωμένα έξοδα, όπως χαμηλότερο διοικητικό κόστος και βελτιωμένες ροές εργασιών, όπως ταχύτερος προγραμματισμός ραντεβού και μικρότεροι χρόνοι αναμονής. Οι φορετές τεχνολογίες είναι ένα άλλο παράδειγμα του τρόπου με τον οποίο η ψηφιακή καινοτομία μπορεί να βελτιώσει την ποιότητα της υγειονομικής περίθαλψης παρέχοντας καλύτερη συλλογή δεδομένων. Οι φορετές συσκευές μπορούν να παρακολουθούν μια ποικιλία δεδομένων υγείας, όπως ο καρδιακός ρυθμός, η αρτηριακή πίεση και τα επίπεδα δραστηριότητας. Αυτά τα δεδομένα μπορούν να χρησιμοποιηθούν για τη βελτίωση της φροντίδας των ασθενών, επιτρέποντας στους παρόχους υγειονομικής περίθαλψης να παρακολουθούν την υγεία των ασθενών πιο στενά και να εντοπίζουν έγκαιρα πιθανά προβλήματα.</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1f50fabf52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0" name="Google Shape;2140;g1f50fabf52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Αυτή η διαφάνεια υπογραμμίζει τη σημασία της εξέτασης των οργανωτικών παραγόντων και των επιπτώσεων της διαχείρισης τους κατά την εφαρμογή του ψηφιακού μετασχηματισμού στην υγειονομική περίθαλψη. Αρκετοί οργανωτικοί παράγοντες μπορούν να επηρεάσουν την επιτυχία αυτών των προσπαθειών. Για παράδειγμα, το μέγεθος ενός νοσοκομείου, το φορολογικό του καθεστώς (δημόσιο ή ιδιωτικό) και η σχέση του με ένα μεγαλύτερο σύστημα υγείας μπορούν όλα να επηρεάσουν το κίνητρό του να υιοθετήσει την τεχνολογία πληροφοριών υγείας (ΤΠΥ). Τα μεγαλύτερα νοσοκομεία και εκείνα που αποτελούν μέρος ενός συστήματος υγείας μπορεί να έχουν περισσότερους πόρους διαθέσιμους για να επενδύσουν στο ΤΠΥ.</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1f50fabf52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6" name="Google Shape;2146;g1f50fabf52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Οι πρακτικές του εργατικού δυναμικού απαιτούν σημαντικές αλλαγές ως απάντηση στον ψηφιακό μετασχηματισμό. Τα νοσοκομεία πρέπει να δημιουργήσουν ένα ευέλικτο, προσαρμόσιμο εργατικό δυναμικό με νέες δεξιότητες και νοοτροπίες που δίνουν έμφαση στη συνεργασία. Οι ηγέτες διαδραματίζουν κρίσιμο ρόλο στην παρακίνηση του προσωπικού.</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g1f50fabf52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2" name="Google Shape;2152;g1f50fabf52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Οι κοινωνικές και οικονομικές πτυχές της ψηφιοποίησης ΥΠ είναι περίπλοκες. Οι επενδύσεις στην αγορά ΥΠ καθοδηγούνται από τις τεχνολογικές εξελίξεις και την κυβερνητική πολιτική. Η ψηφιακή παιδεία για την υγεία είναι μια πρόκληση για ορισμένους εργαζομένους στον τομέα της υγείας, ιδιαίτερα για τους εργαζόμενους στον τομέα της υγείας της κοινότητας. Η χρηματική στήριξη της ΥΠ, ειδικά στην ΕΕ, δημιουργεί ένα ψηφιακό χάσμα μεταξύ χωρών με ισχυρή και αδύναμη υποδομή ΤΠΕ. Το ιατρικό crowdfunding έχει τη δυνατότητα να μειώσει τις χρεοκοπίες, αλλά χρειάζεται ρύθμιση για να διασφαλιστεί η δίκαιη πρόσβαση.</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g1f4fecb9fd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8" name="Google Shape;2158;g1f4fecb9fd7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1f4f58200d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3" name="Google Shape;2163;g1f4f58200da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7" name="Shape 2167"/>
        <p:cNvGrpSpPr/>
        <p:nvPr/>
      </p:nvGrpSpPr>
      <p:grpSpPr>
        <a:xfrm>
          <a:off x="0" y="0"/>
          <a:ext cx="0" cy="0"/>
          <a:chOff x="0" y="0"/>
          <a:chExt cx="0" cy="0"/>
        </a:xfrm>
      </p:grpSpPr>
      <p:sp>
        <p:nvSpPr>
          <p:cNvPr id="2168" name="Google Shape;2168;g1f4fecb9f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9" name="Google Shape;2169;g1f4fecb9fd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g1f4fecb9fd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4" name="Google Shape;2174;g1f4fecb9fd7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0" name="Google Shape;2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5" name="Google Shape;2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0" name="Google Shape;208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1" name="Google Shape;2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6" name="Google Shape;20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Κύριος στόχος της έρευνας είναι να αναλύσει την τρέχουσα κατάσταση της ακαδημαϊκής βιβλιογραφίας σχετικά με τη χρήση των Τεχνολογιών Πληροφορίας και Επικοινωνιών (ΤΠΕ) στην υγειονομική περίθαλψη για διάφορους σκοπούς όπως θεραπεία, πρόληψη, έρευνα, αξιολόγηση και εκπαίδευση των παρόχων υγειονομικής περίθαλψης.</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1" name="Shape 2091"/>
        <p:cNvGrpSpPr/>
        <p:nvPr/>
      </p:nvGrpSpPr>
      <p:grpSpPr>
        <a:xfrm>
          <a:off x="0" y="0"/>
          <a:ext cx="0" cy="0"/>
          <a:chOff x="0" y="0"/>
          <a:chExt cx="0" cy="0"/>
        </a:xfrm>
      </p:grpSpPr>
      <p:sp>
        <p:nvSpPr>
          <p:cNvPr id="2092" name="Google Shape;20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3" name="Google Shape;20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1f4f58200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3" name="Google Shape;2103;g1f4f58200d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1f4f58200d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0" name="Google Shape;2110;g1f4f58200d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1f4f58200d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5" name="Google Shape;2115;g1f4f58200da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9" name="Shape 2119"/>
        <p:cNvGrpSpPr/>
        <p:nvPr/>
      </p:nvGrpSpPr>
      <p:grpSpPr>
        <a:xfrm>
          <a:off x="0" y="0"/>
          <a:ext cx="0" cy="0"/>
          <a:chOff x="0" y="0"/>
          <a:chExt cx="0" cy="0"/>
        </a:xfrm>
      </p:grpSpPr>
      <p:sp>
        <p:nvSpPr>
          <p:cNvPr id="2120" name="Google Shape;2120;g1f4f58200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1" name="Google Shape;2121;g1f4f58200d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g1f50fabf5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8" name="Google Shape;2128;g1f50fabf52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Η πρώτη ομάδα ευρημάτων υπογραμμίζει τη σημασία των προσεγγίσεων με επίκεντρο τον ασθενή στον ψηφιακό μετασχηματισμό. Οι ασθενείς ενισχύονται όλο και περισσότερο από τις ψηφιακές τεχνολογίες όπως η τηλευγεία και οι διαδικτυακές πύλες ασθενών. Αυτό τους επιτρέπει να παίρνουν έναν πιο ενεργό ρόλο στις αποφάσεις τους για την υγειονομική περίθαλψη, όπως ο προγραμματισμός ραντεβού, η αναπλήρωση συνταγών και η προβολή των ιατρικών τους αρχείων. Αυτή η νέα σχέση χαρακτηρίζεται από κύκλους αυτοεξυπηρέτησης και ανατροφοδότησης. Οι ασθενείς μπορούν πλέον να έχουν πρόσβαση σε πληροφορίες και υπηρεσίες μόνοι τους και μπορούν να παρέχουν ανατροφοδότηση στους παρόχους υγειονομικής περίθαλψης πιο εύκολα. Η έρευνα για προσεγγίσεις που βασίζονται στον ασθενή βρίσκεται ακόμη σε πρώιμα στάδια, αλλά είναι απαραίτητη για την ανάπτυξη καινοτόμων τεχνολογιών υγειονομικής περίθαλψης που ανταποκρίνονται στις ανάγκες των ασθενών.</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7"/>
          <p:cNvSpPr/>
          <p:nvPr/>
        </p:nvSpPr>
        <p:spPr>
          <a:xfrm rot="5400000">
            <a:off x="4717690" y="3234575"/>
            <a:ext cx="1995134" cy="1822685"/>
          </a:xfrm>
          <a:custGeom>
            <a:rect b="b" l="l" r="r" t="t"/>
            <a:pathLst>
              <a:path extrusionOk="0" h="25622" w="26128">
                <a:moveTo>
                  <a:pt x="1" y="1"/>
                </a:moveTo>
                <a:lnTo>
                  <a:pt x="26128" y="25621"/>
                </a:lnTo>
                <a:lnTo>
                  <a:pt x="261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57"/>
          <p:cNvSpPr/>
          <p:nvPr/>
        </p:nvSpPr>
        <p:spPr>
          <a:xfrm rot="5400000">
            <a:off x="6642490" y="857770"/>
            <a:ext cx="3399280" cy="1603715"/>
          </a:xfrm>
          <a:custGeom>
            <a:rect b="b" l="l" r="r" t="t"/>
            <a:pathLst>
              <a:path extrusionOk="0" h="21504" w="32810">
                <a:moveTo>
                  <a:pt x="0" y="0"/>
                </a:moveTo>
                <a:lnTo>
                  <a:pt x="0" y="21503"/>
                </a:lnTo>
                <a:lnTo>
                  <a:pt x="32809" y="21503"/>
                </a:lnTo>
                <a:lnTo>
                  <a:pt x="3280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7"/>
          <p:cNvSpPr/>
          <p:nvPr/>
        </p:nvSpPr>
        <p:spPr>
          <a:xfrm rot="5400000">
            <a:off x="6896736" y="2878158"/>
            <a:ext cx="1995147" cy="2535531"/>
          </a:xfrm>
          <a:custGeom>
            <a:rect b="b" l="l" r="r" t="t"/>
            <a:pathLst>
              <a:path extrusionOk="0" h="35881" w="26159">
                <a:moveTo>
                  <a:pt x="0" y="0"/>
                </a:moveTo>
                <a:lnTo>
                  <a:pt x="0" y="35881"/>
                </a:lnTo>
                <a:lnTo>
                  <a:pt x="26159" y="35881"/>
                </a:lnTo>
                <a:lnTo>
                  <a:pt x="2615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7"/>
          <p:cNvSpPr/>
          <p:nvPr/>
        </p:nvSpPr>
        <p:spPr>
          <a:xfrm rot="5400000">
            <a:off x="7354912" y="3354394"/>
            <a:ext cx="1807731" cy="1770439"/>
          </a:xfrm>
          <a:custGeom>
            <a:rect b="b" l="l" r="r" t="t"/>
            <a:pathLst>
              <a:path extrusionOk="0" h="25589" w="26128">
                <a:moveTo>
                  <a:pt x="1" y="0"/>
                </a:moveTo>
                <a:lnTo>
                  <a:pt x="26128" y="25589"/>
                </a:lnTo>
                <a:lnTo>
                  <a:pt x="26128"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57"/>
          <p:cNvGrpSpPr/>
          <p:nvPr/>
        </p:nvGrpSpPr>
        <p:grpSpPr>
          <a:xfrm>
            <a:off x="-69" y="-40006"/>
            <a:ext cx="9144139" cy="5223512"/>
            <a:chOff x="-69" y="-40006"/>
            <a:chExt cx="9144139" cy="5223512"/>
          </a:xfrm>
        </p:grpSpPr>
        <p:sp>
          <p:nvSpPr>
            <p:cNvPr id="14" name="Google Shape;14;p57"/>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7"/>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7"/>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7"/>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7"/>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7"/>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7"/>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7"/>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7"/>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7"/>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7"/>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7"/>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7"/>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7"/>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7"/>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7"/>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7"/>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7"/>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7"/>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7"/>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7"/>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7"/>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7"/>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7"/>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7"/>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7"/>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7"/>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7"/>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7"/>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7"/>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7"/>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7"/>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7"/>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7"/>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7"/>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7"/>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7"/>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7"/>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7"/>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7"/>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7"/>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7"/>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7"/>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7"/>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7"/>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7"/>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7"/>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7"/>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7"/>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7"/>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7"/>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7"/>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7"/>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7"/>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7"/>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7"/>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7"/>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7"/>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7"/>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7"/>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7"/>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57"/>
          <p:cNvSpPr txBox="1"/>
          <p:nvPr>
            <p:ph type="ctrTitle"/>
          </p:nvPr>
        </p:nvSpPr>
        <p:spPr>
          <a:xfrm>
            <a:off x="789977" y="539500"/>
            <a:ext cx="6060000" cy="2052600"/>
          </a:xfrm>
          <a:prstGeom prst="rect">
            <a:avLst/>
          </a:prstGeom>
          <a:noFill/>
          <a:ln>
            <a:noFill/>
          </a:ln>
        </p:spPr>
        <p:txBody>
          <a:bodyPr anchorCtr="0" anchor="ctr" bIns="91425" lIns="91425" spcFirstLastPara="1" rIns="91425" wrap="square" tIns="91425">
            <a:noAutofit/>
          </a:bodyPr>
          <a:lstStyle>
            <a:lvl1pPr lvl="0" algn="l">
              <a:lnSpc>
                <a:spcPct val="93000"/>
              </a:lnSpc>
              <a:spcBef>
                <a:spcPts val="0"/>
              </a:spcBef>
              <a:spcAft>
                <a:spcPts val="0"/>
              </a:spcAft>
              <a:buSzPts val="4800"/>
              <a:buNone/>
              <a:defRPr sz="4800"/>
            </a:lvl1pPr>
            <a:lvl2pPr lvl="1" algn="l">
              <a:lnSpc>
                <a:spcPct val="93000"/>
              </a:lnSpc>
              <a:spcBef>
                <a:spcPts val="0"/>
              </a:spcBef>
              <a:spcAft>
                <a:spcPts val="0"/>
              </a:spcAft>
              <a:buSzPts val="4800"/>
              <a:buNone/>
              <a:defRPr sz="4800"/>
            </a:lvl2pPr>
            <a:lvl3pPr lvl="2" algn="l">
              <a:lnSpc>
                <a:spcPct val="93000"/>
              </a:lnSpc>
              <a:spcBef>
                <a:spcPts val="0"/>
              </a:spcBef>
              <a:spcAft>
                <a:spcPts val="0"/>
              </a:spcAft>
              <a:buSzPts val="4800"/>
              <a:buNone/>
              <a:defRPr sz="4800"/>
            </a:lvl3pPr>
            <a:lvl4pPr lvl="3" algn="l">
              <a:lnSpc>
                <a:spcPct val="93000"/>
              </a:lnSpc>
              <a:spcBef>
                <a:spcPts val="0"/>
              </a:spcBef>
              <a:spcAft>
                <a:spcPts val="0"/>
              </a:spcAft>
              <a:buSzPts val="4800"/>
              <a:buNone/>
              <a:defRPr sz="4800"/>
            </a:lvl4pPr>
            <a:lvl5pPr lvl="4" algn="l">
              <a:lnSpc>
                <a:spcPct val="93000"/>
              </a:lnSpc>
              <a:spcBef>
                <a:spcPts val="0"/>
              </a:spcBef>
              <a:spcAft>
                <a:spcPts val="0"/>
              </a:spcAft>
              <a:buSzPts val="4800"/>
              <a:buNone/>
              <a:defRPr sz="4800"/>
            </a:lvl5pPr>
            <a:lvl6pPr lvl="5" algn="l">
              <a:lnSpc>
                <a:spcPct val="93000"/>
              </a:lnSpc>
              <a:spcBef>
                <a:spcPts val="0"/>
              </a:spcBef>
              <a:spcAft>
                <a:spcPts val="0"/>
              </a:spcAft>
              <a:buSzPts val="4800"/>
              <a:buNone/>
              <a:defRPr sz="4800"/>
            </a:lvl6pPr>
            <a:lvl7pPr lvl="6" algn="l">
              <a:lnSpc>
                <a:spcPct val="93000"/>
              </a:lnSpc>
              <a:spcBef>
                <a:spcPts val="0"/>
              </a:spcBef>
              <a:spcAft>
                <a:spcPts val="0"/>
              </a:spcAft>
              <a:buSzPts val="4800"/>
              <a:buNone/>
              <a:defRPr sz="4800"/>
            </a:lvl7pPr>
            <a:lvl8pPr lvl="7" algn="l">
              <a:lnSpc>
                <a:spcPct val="93000"/>
              </a:lnSpc>
              <a:spcBef>
                <a:spcPts val="0"/>
              </a:spcBef>
              <a:spcAft>
                <a:spcPts val="0"/>
              </a:spcAft>
              <a:buSzPts val="4800"/>
              <a:buNone/>
              <a:defRPr sz="4800"/>
            </a:lvl8pPr>
            <a:lvl9pPr lvl="8" algn="l">
              <a:lnSpc>
                <a:spcPct val="93000"/>
              </a:lnSpc>
              <a:spcBef>
                <a:spcPts val="0"/>
              </a:spcBef>
              <a:spcAft>
                <a:spcPts val="0"/>
              </a:spcAft>
              <a:buSzPts val="4800"/>
              <a:buNone/>
              <a:defRPr sz="4800"/>
            </a:lvl9pPr>
          </a:lstStyle>
          <a:p/>
        </p:txBody>
      </p:sp>
      <p:sp>
        <p:nvSpPr>
          <p:cNvPr id="76" name="Google Shape;76;p57"/>
          <p:cNvSpPr txBox="1"/>
          <p:nvPr>
            <p:ph idx="1" type="subTitle"/>
          </p:nvPr>
        </p:nvSpPr>
        <p:spPr>
          <a:xfrm>
            <a:off x="789975" y="2889900"/>
            <a:ext cx="5090400" cy="380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3">
    <p:spTree>
      <p:nvGrpSpPr>
        <p:cNvPr id="639" name="Shape 639"/>
        <p:cNvGrpSpPr/>
        <p:nvPr/>
      </p:nvGrpSpPr>
      <p:grpSpPr>
        <a:xfrm>
          <a:off x="0" y="0"/>
          <a:ext cx="0" cy="0"/>
          <a:chOff x="0" y="0"/>
          <a:chExt cx="0" cy="0"/>
        </a:xfrm>
      </p:grpSpPr>
      <p:sp>
        <p:nvSpPr>
          <p:cNvPr id="640" name="Google Shape;640;p76"/>
          <p:cNvSpPr/>
          <p:nvPr/>
        </p:nvSpPr>
        <p:spPr>
          <a:xfrm rot="10800000">
            <a:off x="43" y="5"/>
            <a:ext cx="2967907" cy="5143495"/>
          </a:xfrm>
          <a:custGeom>
            <a:rect b="b" l="l" r="r" t="t"/>
            <a:pathLst>
              <a:path extrusionOk="0" h="122559" w="66601">
                <a:moveTo>
                  <a:pt x="1" y="0"/>
                </a:moveTo>
                <a:lnTo>
                  <a:pt x="1" y="122559"/>
                </a:lnTo>
                <a:lnTo>
                  <a:pt x="66601" y="122559"/>
                </a:lnTo>
                <a:lnTo>
                  <a:pt x="66601"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76"/>
          <p:cNvSpPr/>
          <p:nvPr/>
        </p:nvSpPr>
        <p:spPr>
          <a:xfrm rot="-5400000">
            <a:off x="228005" y="2404429"/>
            <a:ext cx="2511091" cy="2967051"/>
          </a:xfrm>
          <a:custGeom>
            <a:rect b="b" l="l" r="r" t="t"/>
            <a:pathLst>
              <a:path extrusionOk="0" h="53142" w="36294">
                <a:moveTo>
                  <a:pt x="36294" y="1"/>
                </a:moveTo>
                <a:lnTo>
                  <a:pt x="1" y="53141"/>
                </a:lnTo>
                <a:lnTo>
                  <a:pt x="36294" y="53141"/>
                </a:lnTo>
                <a:lnTo>
                  <a:pt x="36294"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76"/>
          <p:cNvSpPr/>
          <p:nvPr/>
        </p:nvSpPr>
        <p:spPr>
          <a:xfrm rot="-5400000">
            <a:off x="226932" y="-107580"/>
            <a:ext cx="2513236" cy="2967051"/>
          </a:xfrm>
          <a:custGeom>
            <a:rect b="b" l="l" r="r" t="t"/>
            <a:pathLst>
              <a:path extrusionOk="0" h="53142" w="36325">
                <a:moveTo>
                  <a:pt x="1" y="1"/>
                </a:moveTo>
                <a:lnTo>
                  <a:pt x="1" y="53141"/>
                </a:lnTo>
                <a:lnTo>
                  <a:pt x="36325" y="53141"/>
                </a:lnTo>
                <a:lnTo>
                  <a:pt x="1"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3" name="Google Shape;643;p76"/>
          <p:cNvGrpSpPr/>
          <p:nvPr/>
        </p:nvGrpSpPr>
        <p:grpSpPr>
          <a:xfrm>
            <a:off x="-69" y="-40006"/>
            <a:ext cx="9144139" cy="5223512"/>
            <a:chOff x="-69" y="-40006"/>
            <a:chExt cx="9144139" cy="5223512"/>
          </a:xfrm>
        </p:grpSpPr>
        <p:sp>
          <p:nvSpPr>
            <p:cNvPr id="644" name="Google Shape;644;p76"/>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76"/>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76"/>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6"/>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6"/>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6"/>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6"/>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76"/>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76"/>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6"/>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76"/>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76"/>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6"/>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6"/>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6"/>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6"/>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6"/>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6"/>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6"/>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6"/>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76"/>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76"/>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6"/>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6"/>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6"/>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6"/>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6"/>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6"/>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6"/>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76"/>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6"/>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6"/>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6"/>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6"/>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6"/>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6"/>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6"/>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6"/>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6"/>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6"/>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6"/>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6"/>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6"/>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6"/>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6"/>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6"/>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6"/>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76"/>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6"/>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6"/>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6"/>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6"/>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6"/>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6"/>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6"/>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6"/>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6"/>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6"/>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6"/>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6"/>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76"/>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5" name="Google Shape;705;p76"/>
          <p:cNvSpPr txBox="1"/>
          <p:nvPr>
            <p:ph type="title"/>
          </p:nvPr>
        </p:nvSpPr>
        <p:spPr>
          <a:xfrm>
            <a:off x="4004000" y="1179075"/>
            <a:ext cx="43908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6" name="Google Shape;706;p76"/>
          <p:cNvSpPr txBox="1"/>
          <p:nvPr>
            <p:ph idx="1" type="subTitle"/>
          </p:nvPr>
        </p:nvSpPr>
        <p:spPr>
          <a:xfrm>
            <a:off x="4004000" y="3230263"/>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7" name="Google Shape;707;p76"/>
          <p:cNvSpPr txBox="1"/>
          <p:nvPr>
            <p:ph idx="2" type="subTitle"/>
          </p:nvPr>
        </p:nvSpPr>
        <p:spPr>
          <a:xfrm>
            <a:off x="4004000" y="3486915"/>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708" name="Google Shape;708;p76"/>
          <p:cNvSpPr txBox="1"/>
          <p:nvPr>
            <p:ph idx="3" type="subTitle"/>
          </p:nvPr>
        </p:nvSpPr>
        <p:spPr>
          <a:xfrm>
            <a:off x="6520275" y="3230263"/>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9" name="Google Shape;709;p76"/>
          <p:cNvSpPr txBox="1"/>
          <p:nvPr>
            <p:ph idx="4" type="subTitle"/>
          </p:nvPr>
        </p:nvSpPr>
        <p:spPr>
          <a:xfrm>
            <a:off x="6520275" y="3486915"/>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0" name="Shape 710"/>
        <p:cNvGrpSpPr/>
        <p:nvPr/>
      </p:nvGrpSpPr>
      <p:grpSpPr>
        <a:xfrm>
          <a:off x="0" y="0"/>
          <a:ext cx="0" cy="0"/>
          <a:chOff x="0" y="0"/>
          <a:chExt cx="0" cy="0"/>
        </a:xfrm>
      </p:grpSpPr>
      <p:sp>
        <p:nvSpPr>
          <p:cNvPr id="711" name="Google Shape;711;p67"/>
          <p:cNvSpPr/>
          <p:nvPr/>
        </p:nvSpPr>
        <p:spPr>
          <a:xfrm>
            <a:off x="6623875" y="0"/>
            <a:ext cx="2520182" cy="4599333"/>
          </a:xfrm>
          <a:custGeom>
            <a:rect b="b" l="l" r="r" t="t"/>
            <a:pathLst>
              <a:path extrusionOk="0" h="122559" w="66601">
                <a:moveTo>
                  <a:pt x="1" y="0"/>
                </a:moveTo>
                <a:lnTo>
                  <a:pt x="1" y="122559"/>
                </a:lnTo>
                <a:lnTo>
                  <a:pt x="66601" y="122559"/>
                </a:lnTo>
                <a:lnTo>
                  <a:pt x="66601"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7"/>
          <p:cNvSpPr/>
          <p:nvPr/>
        </p:nvSpPr>
        <p:spPr>
          <a:xfrm rot="5400000">
            <a:off x="4252087" y="240547"/>
            <a:ext cx="650885" cy="9154991"/>
          </a:xfrm>
          <a:custGeom>
            <a:rect b="b" l="l" r="r" t="t"/>
            <a:pathLst>
              <a:path extrusionOk="0" h="128419" w="18622">
                <a:moveTo>
                  <a:pt x="0" y="1"/>
                </a:moveTo>
                <a:lnTo>
                  <a:pt x="0" y="128418"/>
                </a:lnTo>
                <a:lnTo>
                  <a:pt x="18622" y="128418"/>
                </a:lnTo>
                <a:lnTo>
                  <a:pt x="18622"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7"/>
          <p:cNvSpPr/>
          <p:nvPr/>
        </p:nvSpPr>
        <p:spPr>
          <a:xfrm rot="5400000">
            <a:off x="6761227" y="-137354"/>
            <a:ext cx="2245419" cy="2520126"/>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7"/>
          <p:cNvSpPr/>
          <p:nvPr/>
        </p:nvSpPr>
        <p:spPr>
          <a:xfrm rot="5400000">
            <a:off x="6760268" y="2108897"/>
            <a:ext cx="2247337" cy="2520126"/>
          </a:xfrm>
          <a:custGeom>
            <a:rect b="b" l="l" r="r" t="t"/>
            <a:pathLst>
              <a:path extrusionOk="0" h="53142" w="36325">
                <a:moveTo>
                  <a:pt x="1" y="1"/>
                </a:moveTo>
                <a:lnTo>
                  <a:pt x="1" y="53141"/>
                </a:lnTo>
                <a:lnTo>
                  <a:pt x="36325" y="53141"/>
                </a:lnTo>
                <a:lnTo>
                  <a:pt x="1"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5" name="Google Shape;715;p67"/>
          <p:cNvGrpSpPr/>
          <p:nvPr/>
        </p:nvGrpSpPr>
        <p:grpSpPr>
          <a:xfrm>
            <a:off x="-69" y="-40006"/>
            <a:ext cx="9144139" cy="5223512"/>
            <a:chOff x="-69" y="-40006"/>
            <a:chExt cx="9144139" cy="5223512"/>
          </a:xfrm>
        </p:grpSpPr>
        <p:sp>
          <p:nvSpPr>
            <p:cNvPr id="716" name="Google Shape;716;p67"/>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7"/>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7"/>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7"/>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7"/>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7"/>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7"/>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7"/>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7"/>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7"/>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7"/>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7"/>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7"/>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7"/>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7"/>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7"/>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7"/>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7"/>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7"/>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7"/>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67"/>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67"/>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7"/>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7"/>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7"/>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7"/>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7"/>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7"/>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7"/>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7"/>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7"/>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7"/>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7"/>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7"/>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7"/>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7"/>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7"/>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7"/>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7"/>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7"/>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7"/>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7"/>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7"/>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7"/>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7"/>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7"/>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7"/>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7"/>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7"/>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7"/>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7"/>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7"/>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7"/>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7"/>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7"/>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7"/>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7"/>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7"/>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7"/>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7"/>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7"/>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77" name="Google Shape;777;p67"/>
          <p:cNvCxnSpPr/>
          <p:nvPr/>
        </p:nvCxnSpPr>
        <p:spPr>
          <a:xfrm rot="10800000">
            <a:off x="6629250" y="-21150"/>
            <a:ext cx="0" cy="4527900"/>
          </a:xfrm>
          <a:prstGeom prst="straightConnector1">
            <a:avLst/>
          </a:prstGeom>
          <a:noFill/>
          <a:ln cap="flat" cmpd="sng" w="9525">
            <a:solidFill>
              <a:srgbClr val="999999"/>
            </a:solidFill>
            <a:prstDash val="solid"/>
            <a:round/>
            <a:headEnd len="sm" w="sm" type="none"/>
            <a:tailEnd len="sm" w="sm" type="none"/>
          </a:ln>
        </p:spPr>
      </p:cxnSp>
      <p:sp>
        <p:nvSpPr>
          <p:cNvPr id="778" name="Google Shape;778;p67"/>
          <p:cNvSpPr txBox="1"/>
          <p:nvPr>
            <p:ph type="title"/>
          </p:nvPr>
        </p:nvSpPr>
        <p:spPr>
          <a:xfrm>
            <a:off x="788625" y="1001325"/>
            <a:ext cx="6367800" cy="2563200"/>
          </a:xfrm>
          <a:prstGeom prst="rect">
            <a:avLst/>
          </a:prstGeom>
          <a:noFill/>
          <a:ln>
            <a:noFill/>
          </a:ln>
        </p:spPr>
        <p:txBody>
          <a:bodyPr anchorCtr="0" anchor="ctr" bIns="91425" lIns="91425" spcFirstLastPara="1" rIns="91425" wrap="square" tIns="91425">
            <a:noAutofit/>
          </a:bodyPr>
          <a:lstStyle>
            <a:lvl1pPr lvl="0"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1pPr>
            <a:lvl2pPr lvl="1"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2pPr>
            <a:lvl3pPr lvl="2"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3pPr>
            <a:lvl4pPr lvl="3"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4pPr>
            <a:lvl5pPr lvl="4"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5pPr>
            <a:lvl6pPr lvl="5"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6pPr>
            <a:lvl7pPr lvl="6"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7pPr>
            <a:lvl8pPr lvl="7"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8pPr>
            <a:lvl9pPr lvl="8" algn="l">
              <a:lnSpc>
                <a:spcPct val="92000"/>
              </a:lnSpc>
              <a:spcBef>
                <a:spcPts val="0"/>
              </a:spcBef>
              <a:spcAft>
                <a:spcPts val="0"/>
              </a:spcAft>
              <a:buSzPts val="9600"/>
              <a:buFont typeface="Source Code Pro SemiBold"/>
              <a:buNone/>
              <a:defRPr b="0" sz="9600">
                <a:latin typeface="Source Code Pro SemiBold"/>
                <a:ea typeface="Source Code Pro SemiBold"/>
                <a:cs typeface="Source Code Pro SemiBold"/>
                <a:sym typeface="Source Code Pro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79" name="Shape 779"/>
        <p:cNvGrpSpPr/>
        <p:nvPr/>
      </p:nvGrpSpPr>
      <p:grpSpPr>
        <a:xfrm>
          <a:off x="0" y="0"/>
          <a:ext cx="0" cy="0"/>
          <a:chOff x="0" y="0"/>
          <a:chExt cx="0" cy="0"/>
        </a:xfrm>
      </p:grpSpPr>
      <p:sp>
        <p:nvSpPr>
          <p:cNvPr id="780" name="Google Shape;780;p68"/>
          <p:cNvSpPr/>
          <p:nvPr/>
        </p:nvSpPr>
        <p:spPr>
          <a:xfrm rot="5400000">
            <a:off x="3797655" y="584302"/>
            <a:ext cx="706097" cy="8519943"/>
          </a:xfrm>
          <a:custGeom>
            <a:rect b="b" l="l" r="r" t="t"/>
            <a:pathLst>
              <a:path extrusionOk="0" h="35881" w="26159">
                <a:moveTo>
                  <a:pt x="0" y="0"/>
                </a:moveTo>
                <a:lnTo>
                  <a:pt x="0" y="35881"/>
                </a:lnTo>
                <a:lnTo>
                  <a:pt x="26159" y="35881"/>
                </a:lnTo>
                <a:lnTo>
                  <a:pt x="2615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8"/>
          <p:cNvSpPr/>
          <p:nvPr/>
        </p:nvSpPr>
        <p:spPr>
          <a:xfrm rot="5400000">
            <a:off x="-200550" y="4024775"/>
            <a:ext cx="1349400" cy="9483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8"/>
          <p:cNvSpPr/>
          <p:nvPr/>
        </p:nvSpPr>
        <p:spPr>
          <a:xfrm>
            <a:off x="8229600" y="-40000"/>
            <a:ext cx="914453" cy="5223466"/>
          </a:xfrm>
          <a:custGeom>
            <a:rect b="b" l="l" r="r" t="t"/>
            <a:pathLst>
              <a:path extrusionOk="0" h="35881" w="26159">
                <a:moveTo>
                  <a:pt x="0" y="0"/>
                </a:moveTo>
                <a:lnTo>
                  <a:pt x="0" y="35881"/>
                </a:lnTo>
                <a:lnTo>
                  <a:pt x="26159" y="35881"/>
                </a:lnTo>
                <a:lnTo>
                  <a:pt x="2615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68"/>
          <p:cNvGrpSpPr/>
          <p:nvPr/>
        </p:nvGrpSpPr>
        <p:grpSpPr>
          <a:xfrm>
            <a:off x="-69" y="-40006"/>
            <a:ext cx="9144139" cy="5223512"/>
            <a:chOff x="-69" y="-40006"/>
            <a:chExt cx="9144139" cy="5223512"/>
          </a:xfrm>
        </p:grpSpPr>
        <p:sp>
          <p:nvSpPr>
            <p:cNvPr id="784" name="Google Shape;784;p68"/>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8"/>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8"/>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8"/>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8"/>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8"/>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8"/>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8"/>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8"/>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8"/>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8"/>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8"/>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8"/>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8"/>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8"/>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8"/>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8"/>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8"/>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8"/>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8"/>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8"/>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8"/>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8"/>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8"/>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8"/>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8"/>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8"/>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8"/>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8"/>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8"/>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8"/>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8"/>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8"/>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8"/>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8"/>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8"/>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8"/>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8"/>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8"/>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8"/>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8"/>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8"/>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8"/>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8"/>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8"/>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8"/>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8"/>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8"/>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8"/>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8"/>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8"/>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8"/>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8"/>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8"/>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8"/>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8"/>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68"/>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8"/>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8"/>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8"/>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8"/>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5" name="Google Shape;845;p68"/>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6" name="Google Shape;846;p68"/>
          <p:cNvSpPr txBox="1"/>
          <p:nvPr>
            <p:ph idx="1" type="subTitle"/>
          </p:nvPr>
        </p:nvSpPr>
        <p:spPr>
          <a:xfrm>
            <a:off x="802100" y="2558613"/>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47" name="Google Shape;847;p68"/>
          <p:cNvSpPr txBox="1"/>
          <p:nvPr>
            <p:ph idx="2" type="subTitle"/>
          </p:nvPr>
        </p:nvSpPr>
        <p:spPr>
          <a:xfrm>
            <a:off x="802100" y="2815265"/>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848" name="Google Shape;848;p68"/>
          <p:cNvSpPr txBox="1"/>
          <p:nvPr>
            <p:ph idx="3" type="subTitle"/>
          </p:nvPr>
        </p:nvSpPr>
        <p:spPr>
          <a:xfrm>
            <a:off x="5834650" y="2558613"/>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49" name="Google Shape;849;p68"/>
          <p:cNvSpPr txBox="1"/>
          <p:nvPr>
            <p:ph idx="4" type="subTitle"/>
          </p:nvPr>
        </p:nvSpPr>
        <p:spPr>
          <a:xfrm>
            <a:off x="5834650" y="2815265"/>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850" name="Google Shape;850;p68"/>
          <p:cNvSpPr txBox="1"/>
          <p:nvPr>
            <p:ph idx="5" type="subTitle"/>
          </p:nvPr>
        </p:nvSpPr>
        <p:spPr>
          <a:xfrm>
            <a:off x="3318375" y="2558613"/>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851" name="Google Shape;851;p68"/>
          <p:cNvSpPr txBox="1"/>
          <p:nvPr>
            <p:ph idx="6" type="subTitle"/>
          </p:nvPr>
        </p:nvSpPr>
        <p:spPr>
          <a:xfrm>
            <a:off x="3318375" y="2815265"/>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2" name="Shape 852"/>
        <p:cNvGrpSpPr/>
        <p:nvPr/>
      </p:nvGrpSpPr>
      <p:grpSpPr>
        <a:xfrm>
          <a:off x="0" y="0"/>
          <a:ext cx="0" cy="0"/>
          <a:chOff x="0" y="0"/>
          <a:chExt cx="0" cy="0"/>
        </a:xfrm>
      </p:grpSpPr>
      <p:sp>
        <p:nvSpPr>
          <p:cNvPr id="853" name="Google Shape;853;p69"/>
          <p:cNvSpPr txBox="1"/>
          <p:nvPr>
            <p:ph type="title"/>
          </p:nvPr>
        </p:nvSpPr>
        <p:spPr>
          <a:xfrm>
            <a:off x="684925" y="621775"/>
            <a:ext cx="4956600" cy="1061700"/>
          </a:xfrm>
          <a:prstGeom prst="rect">
            <a:avLst/>
          </a:prstGeom>
          <a:noFill/>
          <a:ln>
            <a:noFill/>
          </a:ln>
        </p:spPr>
        <p:txBody>
          <a:bodyPr anchorCtr="0" anchor="ctr" bIns="91425" lIns="91425" spcFirstLastPara="1" rIns="91425" wrap="square" tIns="91425">
            <a:noAutofit/>
          </a:bodyPr>
          <a:lstStyle>
            <a:lvl1pPr lvl="0" algn="l">
              <a:lnSpc>
                <a:spcPct val="93000"/>
              </a:lnSpc>
              <a:spcBef>
                <a:spcPts val="0"/>
              </a:spcBef>
              <a:spcAft>
                <a:spcPts val="0"/>
              </a:spcAft>
              <a:buSzPts val="3400"/>
              <a:buNone/>
              <a:defRPr sz="3400"/>
            </a:lvl1pPr>
            <a:lvl2pPr lvl="1" algn="l">
              <a:lnSpc>
                <a:spcPct val="100000"/>
              </a:lnSpc>
              <a:spcBef>
                <a:spcPts val="0"/>
              </a:spcBef>
              <a:spcAft>
                <a:spcPts val="0"/>
              </a:spcAft>
              <a:buSzPts val="3400"/>
              <a:buNone/>
              <a:defRPr sz="3400"/>
            </a:lvl2pPr>
            <a:lvl3pPr lvl="2" algn="l">
              <a:lnSpc>
                <a:spcPct val="100000"/>
              </a:lnSpc>
              <a:spcBef>
                <a:spcPts val="0"/>
              </a:spcBef>
              <a:spcAft>
                <a:spcPts val="0"/>
              </a:spcAft>
              <a:buSzPts val="3400"/>
              <a:buNone/>
              <a:defRPr sz="3400"/>
            </a:lvl3pPr>
            <a:lvl4pPr lvl="3" algn="l">
              <a:lnSpc>
                <a:spcPct val="100000"/>
              </a:lnSpc>
              <a:spcBef>
                <a:spcPts val="0"/>
              </a:spcBef>
              <a:spcAft>
                <a:spcPts val="0"/>
              </a:spcAft>
              <a:buSzPts val="3400"/>
              <a:buNone/>
              <a:defRPr sz="3400"/>
            </a:lvl4pPr>
            <a:lvl5pPr lvl="4" algn="l">
              <a:lnSpc>
                <a:spcPct val="100000"/>
              </a:lnSpc>
              <a:spcBef>
                <a:spcPts val="0"/>
              </a:spcBef>
              <a:spcAft>
                <a:spcPts val="0"/>
              </a:spcAft>
              <a:buSzPts val="3400"/>
              <a:buNone/>
              <a:defRPr sz="3400"/>
            </a:lvl5pPr>
            <a:lvl6pPr lvl="5" algn="l">
              <a:lnSpc>
                <a:spcPct val="100000"/>
              </a:lnSpc>
              <a:spcBef>
                <a:spcPts val="0"/>
              </a:spcBef>
              <a:spcAft>
                <a:spcPts val="0"/>
              </a:spcAft>
              <a:buSzPts val="3400"/>
              <a:buNone/>
              <a:defRPr sz="3400"/>
            </a:lvl6pPr>
            <a:lvl7pPr lvl="6" algn="l">
              <a:lnSpc>
                <a:spcPct val="100000"/>
              </a:lnSpc>
              <a:spcBef>
                <a:spcPts val="0"/>
              </a:spcBef>
              <a:spcAft>
                <a:spcPts val="0"/>
              </a:spcAft>
              <a:buSzPts val="3400"/>
              <a:buNone/>
              <a:defRPr sz="3400"/>
            </a:lvl7pPr>
            <a:lvl8pPr lvl="7" algn="l">
              <a:lnSpc>
                <a:spcPct val="100000"/>
              </a:lnSpc>
              <a:spcBef>
                <a:spcPts val="0"/>
              </a:spcBef>
              <a:spcAft>
                <a:spcPts val="0"/>
              </a:spcAft>
              <a:buSzPts val="3400"/>
              <a:buNone/>
              <a:defRPr sz="3400"/>
            </a:lvl8pPr>
            <a:lvl9pPr lvl="8" algn="l">
              <a:lnSpc>
                <a:spcPct val="100000"/>
              </a:lnSpc>
              <a:spcBef>
                <a:spcPts val="0"/>
              </a:spcBef>
              <a:spcAft>
                <a:spcPts val="0"/>
              </a:spcAft>
              <a:buSzPts val="3400"/>
              <a:buNone/>
              <a:defRPr sz="3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4" name="Shape 854"/>
        <p:cNvGrpSpPr/>
        <p:nvPr/>
      </p:nvGrpSpPr>
      <p:grpSpPr>
        <a:xfrm>
          <a:off x="0" y="0"/>
          <a:ext cx="0" cy="0"/>
          <a:chOff x="0" y="0"/>
          <a:chExt cx="0" cy="0"/>
        </a:xfrm>
      </p:grpSpPr>
      <p:sp>
        <p:nvSpPr>
          <p:cNvPr id="855" name="Google Shape;855;p59"/>
          <p:cNvSpPr/>
          <p:nvPr/>
        </p:nvSpPr>
        <p:spPr>
          <a:xfrm rot="5400000">
            <a:off x="4249480" y="246705"/>
            <a:ext cx="656100" cy="9154991"/>
          </a:xfrm>
          <a:custGeom>
            <a:rect b="b" l="l" r="r" t="t"/>
            <a:pathLst>
              <a:path extrusionOk="0" h="128419" w="18622">
                <a:moveTo>
                  <a:pt x="0" y="1"/>
                </a:moveTo>
                <a:lnTo>
                  <a:pt x="0" y="128418"/>
                </a:lnTo>
                <a:lnTo>
                  <a:pt x="18622" y="128418"/>
                </a:lnTo>
                <a:lnTo>
                  <a:pt x="18622"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59"/>
          <p:cNvSpPr/>
          <p:nvPr/>
        </p:nvSpPr>
        <p:spPr>
          <a:xfrm>
            <a:off x="6855650" y="0"/>
            <a:ext cx="2288408" cy="4496091"/>
          </a:xfrm>
          <a:custGeom>
            <a:rect b="b" l="l" r="r" t="t"/>
            <a:pathLst>
              <a:path extrusionOk="0" h="67171" w="33349">
                <a:moveTo>
                  <a:pt x="33348" y="1"/>
                </a:moveTo>
                <a:lnTo>
                  <a:pt x="1" y="33792"/>
                </a:lnTo>
                <a:lnTo>
                  <a:pt x="33348" y="67171"/>
                </a:lnTo>
                <a:lnTo>
                  <a:pt x="33348"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59"/>
          <p:cNvSpPr/>
          <p:nvPr/>
        </p:nvSpPr>
        <p:spPr>
          <a:xfrm>
            <a:off x="8228175" y="1215100"/>
            <a:ext cx="915831" cy="2053155"/>
          </a:xfrm>
          <a:custGeom>
            <a:rect b="b" l="l" r="r" t="t"/>
            <a:pathLst>
              <a:path extrusionOk="0" h="30878" w="15329">
                <a:moveTo>
                  <a:pt x="15328" y="1"/>
                </a:moveTo>
                <a:lnTo>
                  <a:pt x="1" y="15550"/>
                </a:lnTo>
                <a:lnTo>
                  <a:pt x="15328" y="30878"/>
                </a:lnTo>
                <a:lnTo>
                  <a:pt x="153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59"/>
          <p:cNvGrpSpPr/>
          <p:nvPr/>
        </p:nvGrpSpPr>
        <p:grpSpPr>
          <a:xfrm>
            <a:off x="-69" y="-40006"/>
            <a:ext cx="9144139" cy="5223512"/>
            <a:chOff x="-69" y="-40006"/>
            <a:chExt cx="9144139" cy="5223512"/>
          </a:xfrm>
        </p:grpSpPr>
        <p:sp>
          <p:nvSpPr>
            <p:cNvPr id="859" name="Google Shape;859;p59"/>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59"/>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59"/>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59"/>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59"/>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59"/>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59"/>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59"/>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59"/>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59"/>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59"/>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59"/>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59"/>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59"/>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9"/>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9"/>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59"/>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59"/>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59"/>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59"/>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59"/>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59"/>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59"/>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59"/>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59"/>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59"/>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59"/>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59"/>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59"/>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59"/>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59"/>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59"/>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59"/>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59"/>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59"/>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59"/>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59"/>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59"/>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59"/>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59"/>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59"/>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59"/>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59"/>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59"/>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59"/>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59"/>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59"/>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59"/>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59"/>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59"/>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59"/>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59"/>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59"/>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59"/>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59"/>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59"/>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59"/>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59"/>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59"/>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59"/>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59"/>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0" name="Google Shape;920;p59"/>
          <p:cNvSpPr/>
          <p:nvPr/>
        </p:nvSpPr>
        <p:spPr>
          <a:xfrm>
            <a:off x="-15925" y="-31875"/>
            <a:ext cx="9186000" cy="4528900"/>
          </a:xfrm>
          <a:custGeom>
            <a:rect b="b" l="l" r="r" t="t"/>
            <a:pathLst>
              <a:path extrusionOk="0" h="181156" w="367440">
                <a:moveTo>
                  <a:pt x="0" y="181156"/>
                </a:moveTo>
                <a:lnTo>
                  <a:pt x="366448" y="181121"/>
                </a:lnTo>
                <a:lnTo>
                  <a:pt x="275004" y="91410"/>
                </a:lnTo>
                <a:lnTo>
                  <a:pt x="367049" y="568"/>
                </a:lnTo>
                <a:lnTo>
                  <a:pt x="367440" y="0"/>
                </a:lnTo>
              </a:path>
            </a:pathLst>
          </a:custGeom>
          <a:noFill/>
          <a:ln>
            <a:noFill/>
          </a:ln>
        </p:spPr>
      </p:sp>
      <p:sp>
        <p:nvSpPr>
          <p:cNvPr id="921" name="Google Shape;921;p59"/>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2" name="Google Shape;922;p59"/>
          <p:cNvSpPr txBox="1"/>
          <p:nvPr>
            <p:ph idx="1" type="subTitle"/>
          </p:nvPr>
        </p:nvSpPr>
        <p:spPr>
          <a:xfrm>
            <a:off x="802100" y="1502300"/>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3" name="Google Shape;923;p59"/>
          <p:cNvSpPr txBox="1"/>
          <p:nvPr>
            <p:ph idx="2" type="subTitle"/>
          </p:nvPr>
        </p:nvSpPr>
        <p:spPr>
          <a:xfrm>
            <a:off x="802100" y="1767452"/>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924" name="Google Shape;924;p59"/>
          <p:cNvSpPr txBox="1"/>
          <p:nvPr>
            <p:ph idx="3" type="subTitle"/>
          </p:nvPr>
        </p:nvSpPr>
        <p:spPr>
          <a:xfrm>
            <a:off x="802100" y="2853250"/>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5" name="Google Shape;925;p59"/>
          <p:cNvSpPr txBox="1"/>
          <p:nvPr>
            <p:ph idx="4" type="subTitle"/>
          </p:nvPr>
        </p:nvSpPr>
        <p:spPr>
          <a:xfrm>
            <a:off x="802100" y="3118402"/>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926" name="Google Shape;926;p59"/>
          <p:cNvSpPr txBox="1"/>
          <p:nvPr>
            <p:ph idx="5" type="subTitle"/>
          </p:nvPr>
        </p:nvSpPr>
        <p:spPr>
          <a:xfrm>
            <a:off x="3773575" y="2853250"/>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7" name="Google Shape;927;p59"/>
          <p:cNvSpPr txBox="1"/>
          <p:nvPr>
            <p:ph idx="6" type="subTitle"/>
          </p:nvPr>
        </p:nvSpPr>
        <p:spPr>
          <a:xfrm>
            <a:off x="3773575" y="3118402"/>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928" name="Google Shape;928;p59"/>
          <p:cNvSpPr txBox="1"/>
          <p:nvPr>
            <p:ph idx="7" type="subTitle"/>
          </p:nvPr>
        </p:nvSpPr>
        <p:spPr>
          <a:xfrm>
            <a:off x="3773575" y="1502300"/>
            <a:ext cx="1882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29" name="Google Shape;929;p59"/>
          <p:cNvSpPr txBox="1"/>
          <p:nvPr>
            <p:ph idx="8" type="subTitle"/>
          </p:nvPr>
        </p:nvSpPr>
        <p:spPr>
          <a:xfrm>
            <a:off x="3773575" y="1767452"/>
            <a:ext cx="1882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930" name="Shape 930"/>
        <p:cNvGrpSpPr/>
        <p:nvPr/>
      </p:nvGrpSpPr>
      <p:grpSpPr>
        <a:xfrm>
          <a:off x="0" y="0"/>
          <a:ext cx="0" cy="0"/>
          <a:chOff x="0" y="0"/>
          <a:chExt cx="0" cy="0"/>
        </a:xfrm>
      </p:grpSpPr>
      <p:sp>
        <p:nvSpPr>
          <p:cNvPr id="931" name="Google Shape;931;p60"/>
          <p:cNvSpPr/>
          <p:nvPr/>
        </p:nvSpPr>
        <p:spPr>
          <a:xfrm rot="5400000">
            <a:off x="6550748" y="2547973"/>
            <a:ext cx="656100" cy="4552454"/>
          </a:xfrm>
          <a:custGeom>
            <a:rect b="b" l="l" r="r" t="t"/>
            <a:pathLst>
              <a:path extrusionOk="0" h="128419" w="18622">
                <a:moveTo>
                  <a:pt x="0" y="1"/>
                </a:moveTo>
                <a:lnTo>
                  <a:pt x="0" y="128418"/>
                </a:lnTo>
                <a:lnTo>
                  <a:pt x="18622" y="128418"/>
                </a:lnTo>
                <a:lnTo>
                  <a:pt x="1862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0"/>
          <p:cNvSpPr/>
          <p:nvPr/>
        </p:nvSpPr>
        <p:spPr>
          <a:xfrm>
            <a:off x="4111925" y="3592525"/>
            <a:ext cx="1392246" cy="1550949"/>
          </a:xfrm>
          <a:custGeom>
            <a:rect b="b" l="l" r="r" t="t"/>
            <a:pathLst>
              <a:path extrusionOk="0" h="53142" w="36325">
                <a:moveTo>
                  <a:pt x="1" y="1"/>
                </a:moveTo>
                <a:lnTo>
                  <a:pt x="1" y="53141"/>
                </a:lnTo>
                <a:lnTo>
                  <a:pt x="36325" y="53141"/>
                </a:lnTo>
                <a:lnTo>
                  <a:pt x="1"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3" name="Google Shape;933;p60"/>
          <p:cNvGrpSpPr/>
          <p:nvPr/>
        </p:nvGrpSpPr>
        <p:grpSpPr>
          <a:xfrm>
            <a:off x="-69" y="-40006"/>
            <a:ext cx="9144139" cy="5223512"/>
            <a:chOff x="-69" y="-40006"/>
            <a:chExt cx="9144139" cy="5223512"/>
          </a:xfrm>
        </p:grpSpPr>
        <p:sp>
          <p:nvSpPr>
            <p:cNvPr id="934" name="Google Shape;934;p60"/>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0"/>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0"/>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0"/>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0"/>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0"/>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0"/>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0"/>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0"/>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0"/>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0"/>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0"/>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0"/>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0"/>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0"/>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0"/>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0"/>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0"/>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0"/>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0"/>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0"/>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0"/>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0"/>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0"/>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0"/>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0"/>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0"/>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0"/>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0"/>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0"/>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0"/>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0"/>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0"/>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0"/>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0"/>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0"/>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0"/>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0"/>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0"/>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0"/>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0"/>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0"/>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0"/>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0"/>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0"/>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0"/>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0"/>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0"/>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0"/>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0"/>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0"/>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0"/>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0"/>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0"/>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0"/>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0"/>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0"/>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0"/>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0"/>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0"/>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0"/>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5" name="Google Shape;995;p60"/>
          <p:cNvSpPr txBox="1"/>
          <p:nvPr>
            <p:ph type="title"/>
          </p:nvPr>
        </p:nvSpPr>
        <p:spPr>
          <a:xfrm>
            <a:off x="4705975" y="983900"/>
            <a:ext cx="3982800" cy="170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996" name="Google Shape;996;p60"/>
          <p:cNvSpPr txBox="1"/>
          <p:nvPr>
            <p:ph idx="1" type="subTitle"/>
          </p:nvPr>
        </p:nvSpPr>
        <p:spPr>
          <a:xfrm>
            <a:off x="4705975" y="2443775"/>
            <a:ext cx="3982800" cy="813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997" name="Shape 997"/>
        <p:cNvGrpSpPr/>
        <p:nvPr/>
      </p:nvGrpSpPr>
      <p:grpSpPr>
        <a:xfrm>
          <a:off x="0" y="0"/>
          <a:ext cx="0" cy="0"/>
          <a:chOff x="0" y="0"/>
          <a:chExt cx="0" cy="0"/>
        </a:xfrm>
      </p:grpSpPr>
      <p:sp>
        <p:nvSpPr>
          <p:cNvPr id="998" name="Google Shape;998;p61"/>
          <p:cNvSpPr/>
          <p:nvPr/>
        </p:nvSpPr>
        <p:spPr>
          <a:xfrm>
            <a:off x="-73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1"/>
          <p:cNvSpPr/>
          <p:nvPr/>
        </p:nvSpPr>
        <p:spPr>
          <a:xfrm>
            <a:off x="0" y="0"/>
            <a:ext cx="448930" cy="3148192"/>
          </a:xfrm>
          <a:custGeom>
            <a:rect b="b" l="l" r="r" t="t"/>
            <a:pathLst>
              <a:path extrusionOk="0" h="128419" w="18622">
                <a:moveTo>
                  <a:pt x="0" y="1"/>
                </a:moveTo>
                <a:lnTo>
                  <a:pt x="0" y="128418"/>
                </a:lnTo>
                <a:lnTo>
                  <a:pt x="18622" y="128418"/>
                </a:lnTo>
                <a:lnTo>
                  <a:pt x="18622"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1"/>
          <p:cNvSpPr/>
          <p:nvPr/>
        </p:nvSpPr>
        <p:spPr>
          <a:xfrm>
            <a:off x="-75" y="3824025"/>
            <a:ext cx="3884212" cy="1331151"/>
          </a:xfrm>
          <a:custGeom>
            <a:rect b="b" l="l" r="r" t="t"/>
            <a:pathLst>
              <a:path extrusionOk="0" h="21504" w="32810">
                <a:moveTo>
                  <a:pt x="0" y="0"/>
                </a:moveTo>
                <a:lnTo>
                  <a:pt x="0" y="21503"/>
                </a:lnTo>
                <a:lnTo>
                  <a:pt x="32809" y="21503"/>
                </a:lnTo>
                <a:lnTo>
                  <a:pt x="3280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1" name="Google Shape;1001;p61"/>
          <p:cNvGrpSpPr/>
          <p:nvPr/>
        </p:nvGrpSpPr>
        <p:grpSpPr>
          <a:xfrm>
            <a:off x="-69" y="-40006"/>
            <a:ext cx="9144139" cy="5223512"/>
            <a:chOff x="-69" y="-40006"/>
            <a:chExt cx="9144139" cy="5223512"/>
          </a:xfrm>
        </p:grpSpPr>
        <p:sp>
          <p:nvSpPr>
            <p:cNvPr id="1002" name="Google Shape;1002;p61"/>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1"/>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1"/>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1"/>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1"/>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1"/>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1"/>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1"/>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1"/>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1"/>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1"/>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1"/>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1"/>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1"/>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1"/>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1"/>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1"/>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1"/>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1"/>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1"/>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1"/>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1"/>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1"/>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1"/>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1"/>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1"/>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1"/>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1"/>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1"/>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1"/>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1"/>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1"/>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1"/>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1"/>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1"/>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1"/>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1"/>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1"/>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1"/>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1"/>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1"/>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1"/>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1"/>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1"/>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1"/>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1"/>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1"/>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1"/>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1"/>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1"/>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1"/>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1"/>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1"/>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1"/>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1"/>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1"/>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1"/>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1"/>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61"/>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61"/>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1"/>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3" name="Google Shape;1063;p61"/>
          <p:cNvSpPr/>
          <p:nvPr/>
        </p:nvSpPr>
        <p:spPr>
          <a:xfrm>
            <a:off x="-23875" y="-3550"/>
            <a:ext cx="472813" cy="3148192"/>
          </a:xfrm>
          <a:custGeom>
            <a:rect b="b" l="l" r="r" t="t"/>
            <a:pathLst>
              <a:path extrusionOk="0" h="128419" w="18622">
                <a:moveTo>
                  <a:pt x="0" y="1"/>
                </a:moveTo>
                <a:lnTo>
                  <a:pt x="0" y="128418"/>
                </a:lnTo>
                <a:lnTo>
                  <a:pt x="18622" y="128418"/>
                </a:lnTo>
                <a:lnTo>
                  <a:pt x="18622" y="1"/>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1"/>
          <p:cNvSpPr/>
          <p:nvPr/>
        </p:nvSpPr>
        <p:spPr>
          <a:xfrm>
            <a:off x="-76550" y="3824025"/>
            <a:ext cx="3960659" cy="1359483"/>
          </a:xfrm>
          <a:custGeom>
            <a:rect b="b" l="l" r="r" t="t"/>
            <a:pathLst>
              <a:path extrusionOk="0" h="21504" w="32810">
                <a:moveTo>
                  <a:pt x="0" y="0"/>
                </a:moveTo>
                <a:lnTo>
                  <a:pt x="0" y="21503"/>
                </a:lnTo>
                <a:lnTo>
                  <a:pt x="32809" y="21503"/>
                </a:lnTo>
                <a:lnTo>
                  <a:pt x="32809"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61"/>
          <p:cNvSpPr txBox="1"/>
          <p:nvPr>
            <p:ph type="title"/>
          </p:nvPr>
        </p:nvSpPr>
        <p:spPr>
          <a:xfrm>
            <a:off x="802100" y="1205750"/>
            <a:ext cx="36936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6" name="Google Shape;1066;p61"/>
          <p:cNvSpPr txBox="1"/>
          <p:nvPr>
            <p:ph idx="1" type="subTitle"/>
          </p:nvPr>
        </p:nvSpPr>
        <p:spPr>
          <a:xfrm>
            <a:off x="802100" y="1765175"/>
            <a:ext cx="3693600" cy="1236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7" name="Shape 1067"/>
        <p:cNvGrpSpPr/>
        <p:nvPr/>
      </p:nvGrpSpPr>
      <p:grpSpPr>
        <a:xfrm>
          <a:off x="0" y="0"/>
          <a:ext cx="0" cy="0"/>
          <a:chOff x="0" y="0"/>
          <a:chExt cx="0" cy="0"/>
        </a:xfrm>
      </p:grpSpPr>
      <p:sp>
        <p:nvSpPr>
          <p:cNvPr id="1068" name="Google Shape;1068;p66"/>
          <p:cNvSpPr/>
          <p:nvPr/>
        </p:nvSpPr>
        <p:spPr>
          <a:xfrm>
            <a:off x="4334424" y="-88250"/>
            <a:ext cx="461686" cy="5521696"/>
          </a:xfrm>
          <a:custGeom>
            <a:rect b="b" l="l" r="r" t="t"/>
            <a:pathLst>
              <a:path extrusionOk="0" h="128419" w="18622">
                <a:moveTo>
                  <a:pt x="0" y="1"/>
                </a:moveTo>
                <a:lnTo>
                  <a:pt x="0" y="128418"/>
                </a:lnTo>
                <a:lnTo>
                  <a:pt x="18622" y="128418"/>
                </a:lnTo>
                <a:lnTo>
                  <a:pt x="18622"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6"/>
          <p:cNvSpPr/>
          <p:nvPr/>
        </p:nvSpPr>
        <p:spPr>
          <a:xfrm rot="-5400000">
            <a:off x="8580750" y="552450"/>
            <a:ext cx="664800" cy="461700"/>
          </a:xfrm>
          <a:prstGeom prst="triangle">
            <a:avLst>
              <a:gd fmla="val 50134" name="adj"/>
            </a:avLst>
          </a:pr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6"/>
          <p:cNvSpPr/>
          <p:nvPr/>
        </p:nvSpPr>
        <p:spPr>
          <a:xfrm rot="5400000">
            <a:off x="-114825" y="552450"/>
            <a:ext cx="664800" cy="461700"/>
          </a:xfrm>
          <a:prstGeom prst="triangle">
            <a:avLst>
              <a:gd fmla="val 50134" name="adj"/>
            </a:avLst>
          </a:pr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1" name="Google Shape;1071;p66"/>
          <p:cNvGrpSpPr/>
          <p:nvPr/>
        </p:nvGrpSpPr>
        <p:grpSpPr>
          <a:xfrm>
            <a:off x="-69" y="-40006"/>
            <a:ext cx="9144139" cy="5223512"/>
            <a:chOff x="-69" y="-40006"/>
            <a:chExt cx="9144139" cy="5223512"/>
          </a:xfrm>
        </p:grpSpPr>
        <p:sp>
          <p:nvSpPr>
            <p:cNvPr id="1072" name="Google Shape;1072;p66"/>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6"/>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6"/>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6"/>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6"/>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6"/>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6"/>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6"/>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6"/>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6"/>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6"/>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6"/>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66"/>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66"/>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6"/>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6"/>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6"/>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6"/>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6"/>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6"/>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6"/>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6"/>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6"/>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6"/>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6"/>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66"/>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66"/>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66"/>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66"/>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66"/>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66"/>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66"/>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66"/>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66"/>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66"/>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66"/>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66"/>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66"/>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66"/>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66"/>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66"/>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66"/>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66"/>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66"/>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66"/>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66"/>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66"/>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66"/>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66"/>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66"/>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66"/>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66"/>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66"/>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66"/>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66"/>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66"/>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66"/>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66"/>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66"/>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66"/>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66"/>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3" name="Google Shape;1133;p66"/>
          <p:cNvSpPr/>
          <p:nvPr/>
        </p:nvSpPr>
        <p:spPr>
          <a:xfrm>
            <a:off x="4337124" y="30750"/>
            <a:ext cx="461686" cy="5521696"/>
          </a:xfrm>
          <a:custGeom>
            <a:rect b="b" l="l" r="r" t="t"/>
            <a:pathLst>
              <a:path extrusionOk="0" h="128419" w="18622">
                <a:moveTo>
                  <a:pt x="0" y="1"/>
                </a:moveTo>
                <a:lnTo>
                  <a:pt x="0" y="128418"/>
                </a:lnTo>
                <a:lnTo>
                  <a:pt x="18622" y="128418"/>
                </a:lnTo>
                <a:lnTo>
                  <a:pt x="18622" y="1"/>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66"/>
          <p:cNvSpPr txBox="1"/>
          <p:nvPr>
            <p:ph type="title"/>
          </p:nvPr>
        </p:nvSpPr>
        <p:spPr>
          <a:xfrm>
            <a:off x="802100" y="464525"/>
            <a:ext cx="2658000" cy="6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5" name="Google Shape;1135;p66"/>
          <p:cNvSpPr txBox="1"/>
          <p:nvPr>
            <p:ph idx="2" type="title"/>
          </p:nvPr>
        </p:nvSpPr>
        <p:spPr>
          <a:xfrm>
            <a:off x="5667975" y="464525"/>
            <a:ext cx="2658000" cy="61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1136" name="Google Shape;1136;p66"/>
          <p:cNvSpPr txBox="1"/>
          <p:nvPr>
            <p:ph idx="1" type="subTitle"/>
          </p:nvPr>
        </p:nvSpPr>
        <p:spPr>
          <a:xfrm>
            <a:off x="802100" y="1313375"/>
            <a:ext cx="2658000" cy="1031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137" name="Google Shape;1137;p66"/>
          <p:cNvSpPr txBox="1"/>
          <p:nvPr>
            <p:ph idx="3" type="subTitle"/>
          </p:nvPr>
        </p:nvSpPr>
        <p:spPr>
          <a:xfrm>
            <a:off x="5674676" y="1313375"/>
            <a:ext cx="2658000" cy="10314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300"/>
              <a:buNone/>
              <a:defRPr sz="1300"/>
            </a:lvl1pPr>
            <a:lvl2pPr lvl="1" algn="r">
              <a:lnSpc>
                <a:spcPct val="115000"/>
              </a:lnSpc>
              <a:spcBef>
                <a:spcPts val="0"/>
              </a:spcBef>
              <a:spcAft>
                <a:spcPts val="0"/>
              </a:spcAft>
              <a:buSzPts val="1300"/>
              <a:buNone/>
              <a:defRPr/>
            </a:lvl2pPr>
            <a:lvl3pPr lvl="2" algn="r">
              <a:lnSpc>
                <a:spcPct val="115000"/>
              </a:lnSpc>
              <a:spcBef>
                <a:spcPts val="0"/>
              </a:spcBef>
              <a:spcAft>
                <a:spcPts val="0"/>
              </a:spcAft>
              <a:buSzPts val="1300"/>
              <a:buNone/>
              <a:defRPr/>
            </a:lvl3pPr>
            <a:lvl4pPr lvl="3" algn="r">
              <a:lnSpc>
                <a:spcPct val="115000"/>
              </a:lnSpc>
              <a:spcBef>
                <a:spcPts val="0"/>
              </a:spcBef>
              <a:spcAft>
                <a:spcPts val="0"/>
              </a:spcAft>
              <a:buSzPts val="1300"/>
              <a:buNone/>
              <a:defRPr/>
            </a:lvl4pPr>
            <a:lvl5pPr lvl="4" algn="r">
              <a:lnSpc>
                <a:spcPct val="115000"/>
              </a:lnSpc>
              <a:spcBef>
                <a:spcPts val="0"/>
              </a:spcBef>
              <a:spcAft>
                <a:spcPts val="0"/>
              </a:spcAft>
              <a:buSzPts val="1300"/>
              <a:buNone/>
              <a:defRPr/>
            </a:lvl5pPr>
            <a:lvl6pPr lvl="5" algn="r">
              <a:lnSpc>
                <a:spcPct val="115000"/>
              </a:lnSpc>
              <a:spcBef>
                <a:spcPts val="0"/>
              </a:spcBef>
              <a:spcAft>
                <a:spcPts val="0"/>
              </a:spcAft>
              <a:buSzPts val="1300"/>
              <a:buNone/>
              <a:defRPr/>
            </a:lvl6pPr>
            <a:lvl7pPr lvl="6" algn="r">
              <a:lnSpc>
                <a:spcPct val="115000"/>
              </a:lnSpc>
              <a:spcBef>
                <a:spcPts val="0"/>
              </a:spcBef>
              <a:spcAft>
                <a:spcPts val="0"/>
              </a:spcAft>
              <a:buSzPts val="1300"/>
              <a:buNone/>
              <a:defRPr/>
            </a:lvl7pPr>
            <a:lvl8pPr lvl="7" algn="r">
              <a:lnSpc>
                <a:spcPct val="115000"/>
              </a:lnSpc>
              <a:spcBef>
                <a:spcPts val="0"/>
              </a:spcBef>
              <a:spcAft>
                <a:spcPts val="0"/>
              </a:spcAft>
              <a:buSzPts val="1300"/>
              <a:buNone/>
              <a:defRPr/>
            </a:lvl8pPr>
            <a:lvl9pPr lvl="8" algn="r">
              <a:lnSpc>
                <a:spcPct val="115000"/>
              </a:lnSpc>
              <a:spcBef>
                <a:spcPts val="0"/>
              </a:spcBef>
              <a:spcAft>
                <a:spcPts val="0"/>
              </a:spcAft>
              <a:buSzPts val="13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8" name="Shape 1138"/>
        <p:cNvGrpSpPr/>
        <p:nvPr/>
      </p:nvGrpSpPr>
      <p:grpSpPr>
        <a:xfrm>
          <a:off x="0" y="0"/>
          <a:ext cx="0" cy="0"/>
          <a:chOff x="0" y="0"/>
          <a:chExt cx="0" cy="0"/>
        </a:xfrm>
      </p:grpSpPr>
      <p:sp>
        <p:nvSpPr>
          <p:cNvPr id="1139" name="Google Shape;1139;p70"/>
          <p:cNvSpPr/>
          <p:nvPr/>
        </p:nvSpPr>
        <p:spPr>
          <a:xfrm rot="5400000">
            <a:off x="4596924" y="592410"/>
            <a:ext cx="1324361" cy="7784641"/>
          </a:xfrm>
          <a:custGeom>
            <a:rect b="b" l="l" r="r" t="t"/>
            <a:pathLst>
              <a:path extrusionOk="0" h="122559" w="66601">
                <a:moveTo>
                  <a:pt x="1" y="0"/>
                </a:moveTo>
                <a:lnTo>
                  <a:pt x="1" y="122559"/>
                </a:lnTo>
                <a:lnTo>
                  <a:pt x="66601" y="122559"/>
                </a:lnTo>
                <a:lnTo>
                  <a:pt x="66601"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0"/>
          <p:cNvSpPr/>
          <p:nvPr/>
        </p:nvSpPr>
        <p:spPr>
          <a:xfrm rot="5400000">
            <a:off x="711383" y="3110446"/>
            <a:ext cx="1322538" cy="2745447"/>
          </a:xfrm>
          <a:custGeom>
            <a:rect b="b" l="l" r="r" t="t"/>
            <a:pathLst>
              <a:path extrusionOk="0" h="67171" w="33349">
                <a:moveTo>
                  <a:pt x="33348" y="1"/>
                </a:moveTo>
                <a:lnTo>
                  <a:pt x="1" y="33792"/>
                </a:lnTo>
                <a:lnTo>
                  <a:pt x="33348" y="67171"/>
                </a:lnTo>
                <a:lnTo>
                  <a:pt x="3334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0"/>
          <p:cNvSpPr/>
          <p:nvPr/>
        </p:nvSpPr>
        <p:spPr>
          <a:xfrm rot="5400000">
            <a:off x="1062164" y="4209436"/>
            <a:ext cx="607910" cy="1262061"/>
          </a:xfrm>
          <a:custGeom>
            <a:rect b="b" l="l" r="r" t="t"/>
            <a:pathLst>
              <a:path extrusionOk="0" h="30878" w="15329">
                <a:moveTo>
                  <a:pt x="15328" y="1"/>
                </a:moveTo>
                <a:lnTo>
                  <a:pt x="1" y="15550"/>
                </a:lnTo>
                <a:lnTo>
                  <a:pt x="15328" y="30878"/>
                </a:lnTo>
                <a:lnTo>
                  <a:pt x="153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0"/>
          <p:cNvSpPr/>
          <p:nvPr/>
        </p:nvSpPr>
        <p:spPr>
          <a:xfrm rot="-5400000">
            <a:off x="9135" y="-9259"/>
            <a:ext cx="1346049" cy="1364469"/>
          </a:xfrm>
          <a:custGeom>
            <a:rect b="b" l="l" r="r" t="t"/>
            <a:pathLst>
              <a:path extrusionOk="0" h="25589" w="26128">
                <a:moveTo>
                  <a:pt x="1" y="0"/>
                </a:moveTo>
                <a:lnTo>
                  <a:pt x="26128" y="25589"/>
                </a:lnTo>
                <a:lnTo>
                  <a:pt x="26128"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3" name="Google Shape;1143;p70"/>
          <p:cNvGrpSpPr/>
          <p:nvPr/>
        </p:nvGrpSpPr>
        <p:grpSpPr>
          <a:xfrm>
            <a:off x="-69" y="-40006"/>
            <a:ext cx="9144139" cy="5223512"/>
            <a:chOff x="-69" y="-40006"/>
            <a:chExt cx="9144139" cy="5223512"/>
          </a:xfrm>
        </p:grpSpPr>
        <p:sp>
          <p:nvSpPr>
            <p:cNvPr id="1144" name="Google Shape;1144;p70"/>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0"/>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0"/>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0"/>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0"/>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0"/>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0"/>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0"/>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0"/>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0"/>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0"/>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0"/>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0"/>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0"/>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0"/>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0"/>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0"/>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0"/>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0"/>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0"/>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0"/>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0"/>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0"/>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0"/>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0"/>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0"/>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0"/>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0"/>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0"/>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0"/>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0"/>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0"/>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0"/>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0"/>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0"/>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0"/>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0"/>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0"/>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0"/>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0"/>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0"/>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0"/>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0"/>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0"/>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0"/>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0"/>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0"/>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70"/>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0"/>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0"/>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0"/>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0"/>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0"/>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0"/>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0"/>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0"/>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0"/>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0"/>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0"/>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0"/>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0"/>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5" name="Google Shape;1205;p70"/>
          <p:cNvSpPr/>
          <p:nvPr/>
        </p:nvSpPr>
        <p:spPr>
          <a:xfrm rot="-5400000">
            <a:off x="9135" y="-9259"/>
            <a:ext cx="1346049" cy="1364469"/>
          </a:xfrm>
          <a:custGeom>
            <a:rect b="b" l="l" r="r" t="t"/>
            <a:pathLst>
              <a:path extrusionOk="0" h="25589" w="26128">
                <a:moveTo>
                  <a:pt x="1" y="0"/>
                </a:moveTo>
                <a:lnTo>
                  <a:pt x="26128" y="25589"/>
                </a:lnTo>
                <a:lnTo>
                  <a:pt x="26128"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0"/>
          <p:cNvSpPr txBox="1"/>
          <p:nvPr>
            <p:ph hasCustomPrompt="1" type="title"/>
          </p:nvPr>
        </p:nvSpPr>
        <p:spPr>
          <a:xfrm>
            <a:off x="713225" y="943825"/>
            <a:ext cx="7708200" cy="137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2pPr>
            <a:lvl3pPr lvl="2"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3pPr>
            <a:lvl4pPr lvl="3"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4pPr>
            <a:lvl5pPr lvl="4"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5pPr>
            <a:lvl6pPr lvl="5"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6pPr>
            <a:lvl7pPr lvl="6"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7pPr>
            <a:lvl8pPr lvl="7"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8pPr>
            <a:lvl9pPr lvl="8" algn="l">
              <a:lnSpc>
                <a:spcPct val="100000"/>
              </a:lnSpc>
              <a:spcBef>
                <a:spcPts val="0"/>
              </a:spcBef>
              <a:spcAft>
                <a:spcPts val="0"/>
              </a:spcAft>
              <a:buSzPts val="8900"/>
              <a:buFont typeface="Source Code Pro SemiBold"/>
              <a:buNone/>
              <a:defRPr b="0" sz="8900">
                <a:latin typeface="Source Code Pro SemiBold"/>
                <a:ea typeface="Source Code Pro SemiBold"/>
                <a:cs typeface="Source Code Pro SemiBold"/>
                <a:sym typeface="Source Code Pro SemiBold"/>
              </a:defRPr>
            </a:lvl9pPr>
          </a:lstStyle>
          <a:p>
            <a:r>
              <a:t>xx%</a:t>
            </a:r>
          </a:p>
        </p:txBody>
      </p:sp>
      <p:sp>
        <p:nvSpPr>
          <p:cNvPr id="1207" name="Google Shape;1207;p70"/>
          <p:cNvSpPr txBox="1"/>
          <p:nvPr>
            <p:ph idx="1" type="subTitle"/>
          </p:nvPr>
        </p:nvSpPr>
        <p:spPr>
          <a:xfrm>
            <a:off x="811325" y="2421975"/>
            <a:ext cx="6736800" cy="744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208" name="Shape 1208"/>
        <p:cNvGrpSpPr/>
        <p:nvPr/>
      </p:nvGrpSpPr>
      <p:grpSpPr>
        <a:xfrm>
          <a:off x="0" y="0"/>
          <a:ext cx="0" cy="0"/>
          <a:chOff x="0" y="0"/>
          <a:chExt cx="0" cy="0"/>
        </a:xfrm>
      </p:grpSpPr>
      <p:sp>
        <p:nvSpPr>
          <p:cNvPr id="1209" name="Google Shape;1209;p72"/>
          <p:cNvSpPr/>
          <p:nvPr/>
        </p:nvSpPr>
        <p:spPr>
          <a:xfrm rot="5400000">
            <a:off x="3844455" y="584302"/>
            <a:ext cx="706097" cy="8519943"/>
          </a:xfrm>
          <a:custGeom>
            <a:rect b="b" l="l" r="r" t="t"/>
            <a:pathLst>
              <a:path extrusionOk="0" h="35881" w="26159">
                <a:moveTo>
                  <a:pt x="0" y="0"/>
                </a:moveTo>
                <a:lnTo>
                  <a:pt x="0" y="35881"/>
                </a:lnTo>
                <a:lnTo>
                  <a:pt x="26159" y="35881"/>
                </a:lnTo>
                <a:lnTo>
                  <a:pt x="2615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2"/>
          <p:cNvSpPr/>
          <p:nvPr/>
        </p:nvSpPr>
        <p:spPr>
          <a:xfrm rot="5400000">
            <a:off x="6208623" y="2208071"/>
            <a:ext cx="2899098" cy="2971906"/>
          </a:xfrm>
          <a:custGeom>
            <a:rect b="b" l="l" r="r" t="t"/>
            <a:pathLst>
              <a:path extrusionOk="0" h="25589" w="26128">
                <a:moveTo>
                  <a:pt x="1" y="0"/>
                </a:moveTo>
                <a:lnTo>
                  <a:pt x="26128" y="25589"/>
                </a:lnTo>
                <a:lnTo>
                  <a:pt x="26128"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1" name="Google Shape;1211;p72"/>
          <p:cNvGrpSpPr/>
          <p:nvPr/>
        </p:nvGrpSpPr>
        <p:grpSpPr>
          <a:xfrm>
            <a:off x="-69" y="-40006"/>
            <a:ext cx="9144139" cy="5223512"/>
            <a:chOff x="-69" y="-40006"/>
            <a:chExt cx="9144139" cy="5223512"/>
          </a:xfrm>
        </p:grpSpPr>
        <p:sp>
          <p:nvSpPr>
            <p:cNvPr id="1212" name="Google Shape;1212;p72"/>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2"/>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2"/>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2"/>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2"/>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2"/>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2"/>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2"/>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2"/>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72"/>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2"/>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2"/>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2"/>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2"/>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2"/>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2"/>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2"/>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2"/>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2"/>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2"/>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2"/>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2"/>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2"/>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2"/>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2"/>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2"/>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2"/>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2"/>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2"/>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2"/>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2"/>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72"/>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2"/>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2"/>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2"/>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2"/>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2"/>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72"/>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2"/>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2"/>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2"/>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72"/>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72"/>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2"/>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2"/>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2"/>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72"/>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2"/>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2"/>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2"/>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72"/>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72"/>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72"/>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72"/>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72"/>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72"/>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72"/>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72"/>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72"/>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2"/>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2"/>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3" name="Google Shape;1273;p72"/>
          <p:cNvSpPr txBox="1"/>
          <p:nvPr>
            <p:ph type="title"/>
          </p:nvPr>
        </p:nvSpPr>
        <p:spPr>
          <a:xfrm>
            <a:off x="789975" y="1033275"/>
            <a:ext cx="6397500" cy="2148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74" name="Google Shape;1274;p72"/>
          <p:cNvSpPr txBox="1"/>
          <p:nvPr/>
        </p:nvSpPr>
        <p:spPr>
          <a:xfrm>
            <a:off x="789975" y="448225"/>
            <a:ext cx="734100" cy="904200"/>
          </a:xfrm>
          <a:prstGeom prst="rect">
            <a:avLst/>
          </a:prstGeom>
          <a:noFill/>
          <a:ln>
            <a:noFill/>
          </a:ln>
        </p:spPr>
        <p:txBody>
          <a:bodyPr anchorCtr="0" anchor="t" bIns="91425" lIns="91425" spcFirstLastPara="1" rIns="91425" wrap="square" tIns="91425">
            <a:noAutofit/>
          </a:bodyPr>
          <a:lstStyle/>
          <a:p>
            <a:pPr indent="0" lvl="0" marL="0" marR="0" rtl="0" algn="l">
              <a:lnSpc>
                <a:spcPct val="93000"/>
              </a:lnSpc>
              <a:spcBef>
                <a:spcPts val="0"/>
              </a:spcBef>
              <a:spcAft>
                <a:spcPts val="0"/>
              </a:spcAft>
              <a:buClr>
                <a:srgbClr val="000000"/>
              </a:buClr>
              <a:buSzPts val="7200"/>
              <a:buFont typeface="Arial"/>
              <a:buNone/>
            </a:pPr>
            <a:r>
              <a:rPr b="1" i="0" lang="en" sz="7200" u="none" cap="none" strike="noStrike">
                <a:solidFill>
                  <a:schemeClr val="dk1"/>
                </a:solidFill>
                <a:latin typeface="Source Code Pro"/>
                <a:ea typeface="Source Code Pro"/>
                <a:cs typeface="Source Code Pro"/>
                <a:sym typeface="Source Code Pro"/>
              </a:rPr>
              <a:t>“</a:t>
            </a:r>
            <a:endParaRPr b="1" i="0" sz="7200" u="none" cap="none" strike="noStrike">
              <a:solidFill>
                <a:schemeClr val="dk1"/>
              </a:solidFill>
              <a:latin typeface="Source Code Pro"/>
              <a:ea typeface="Source Code Pro"/>
              <a:cs typeface="Source Code Pro"/>
              <a:sym typeface="Source Code Pro"/>
            </a:endParaRPr>
          </a:p>
        </p:txBody>
      </p:sp>
      <p:sp>
        <p:nvSpPr>
          <p:cNvPr id="1275" name="Google Shape;1275;p72"/>
          <p:cNvSpPr txBox="1"/>
          <p:nvPr>
            <p:ph idx="1" type="subTitle"/>
          </p:nvPr>
        </p:nvSpPr>
        <p:spPr>
          <a:xfrm>
            <a:off x="809275" y="3370850"/>
            <a:ext cx="3964800" cy="380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58"/>
          <p:cNvSpPr/>
          <p:nvPr/>
        </p:nvSpPr>
        <p:spPr>
          <a:xfrm>
            <a:off x="-73" y="2247625"/>
            <a:ext cx="447300" cy="2895848"/>
          </a:xfrm>
          <a:custGeom>
            <a:rect b="b" l="l" r="r" t="t"/>
            <a:pathLst>
              <a:path extrusionOk="0" h="128419" w="18622">
                <a:moveTo>
                  <a:pt x="0" y="1"/>
                </a:moveTo>
                <a:lnTo>
                  <a:pt x="0" y="128418"/>
                </a:lnTo>
                <a:lnTo>
                  <a:pt x="18622" y="128418"/>
                </a:lnTo>
                <a:lnTo>
                  <a:pt x="18622"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8"/>
          <p:cNvSpPr/>
          <p:nvPr/>
        </p:nvSpPr>
        <p:spPr>
          <a:xfrm rot="10800000">
            <a:off x="7545484" y="-13324"/>
            <a:ext cx="1598591" cy="907549"/>
          </a:xfrm>
          <a:custGeom>
            <a:rect b="b" l="l" r="r" t="t"/>
            <a:pathLst>
              <a:path extrusionOk="0" h="122559" w="66601">
                <a:moveTo>
                  <a:pt x="1" y="0"/>
                </a:moveTo>
                <a:lnTo>
                  <a:pt x="1" y="122559"/>
                </a:lnTo>
                <a:lnTo>
                  <a:pt x="66601" y="122559"/>
                </a:lnTo>
                <a:lnTo>
                  <a:pt x="66601"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8"/>
          <p:cNvSpPr/>
          <p:nvPr/>
        </p:nvSpPr>
        <p:spPr>
          <a:xfrm rot="10800000">
            <a:off x="7545522" y="225275"/>
            <a:ext cx="1134553" cy="668950"/>
          </a:xfrm>
          <a:custGeom>
            <a:rect b="b" l="l" r="r" t="t"/>
            <a:pathLst>
              <a:path extrusionOk="0" h="21061" w="42437">
                <a:moveTo>
                  <a:pt x="0" y="0"/>
                </a:moveTo>
                <a:lnTo>
                  <a:pt x="21345" y="21060"/>
                </a:lnTo>
                <a:lnTo>
                  <a:pt x="4243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58"/>
          <p:cNvGrpSpPr/>
          <p:nvPr/>
        </p:nvGrpSpPr>
        <p:grpSpPr>
          <a:xfrm>
            <a:off x="-69" y="-40006"/>
            <a:ext cx="9144139" cy="5223512"/>
            <a:chOff x="-69" y="-40006"/>
            <a:chExt cx="9144139" cy="5223512"/>
          </a:xfrm>
        </p:grpSpPr>
        <p:sp>
          <p:nvSpPr>
            <p:cNvPr id="82" name="Google Shape;82;p58"/>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8"/>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8"/>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8"/>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8"/>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8"/>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8"/>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8"/>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8"/>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8"/>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8"/>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8"/>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8"/>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8"/>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8"/>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8"/>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8"/>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8"/>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8"/>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8"/>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8"/>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8"/>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8"/>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8"/>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8"/>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8"/>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8"/>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8"/>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8"/>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8"/>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8"/>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8"/>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8"/>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8"/>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8"/>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8"/>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8"/>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8"/>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8"/>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8"/>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8"/>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8"/>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8"/>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8"/>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8"/>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8"/>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8"/>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8"/>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8"/>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8"/>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8"/>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8"/>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8"/>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8"/>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8"/>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8"/>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8"/>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8"/>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8"/>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8"/>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8"/>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58"/>
          <p:cNvSpPr/>
          <p:nvPr/>
        </p:nvSpPr>
        <p:spPr>
          <a:xfrm rot="10800000">
            <a:off x="7545484" y="-13324"/>
            <a:ext cx="1598591" cy="907549"/>
          </a:xfrm>
          <a:custGeom>
            <a:rect b="b" l="l" r="r" t="t"/>
            <a:pathLst>
              <a:path extrusionOk="0" h="122559" w="66601">
                <a:moveTo>
                  <a:pt x="1" y="0"/>
                </a:moveTo>
                <a:lnTo>
                  <a:pt x="1" y="122559"/>
                </a:lnTo>
                <a:lnTo>
                  <a:pt x="66601" y="122559"/>
                </a:lnTo>
                <a:lnTo>
                  <a:pt x="66601"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8"/>
          <p:cNvSpPr/>
          <p:nvPr/>
        </p:nvSpPr>
        <p:spPr>
          <a:xfrm>
            <a:off x="-73" y="2247625"/>
            <a:ext cx="447300" cy="2895848"/>
          </a:xfrm>
          <a:custGeom>
            <a:rect b="b" l="l" r="r" t="t"/>
            <a:pathLst>
              <a:path extrusionOk="0" h="128419" w="18622">
                <a:moveTo>
                  <a:pt x="0" y="1"/>
                </a:moveTo>
                <a:lnTo>
                  <a:pt x="0" y="128418"/>
                </a:lnTo>
                <a:lnTo>
                  <a:pt x="18622" y="128418"/>
                </a:lnTo>
                <a:lnTo>
                  <a:pt x="18622" y="1"/>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8"/>
          <p:cNvSpPr txBox="1"/>
          <p:nvPr>
            <p:ph type="title"/>
          </p:nvPr>
        </p:nvSpPr>
        <p:spPr>
          <a:xfrm>
            <a:off x="802100" y="464800"/>
            <a:ext cx="75927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6" name="Google Shape;146;p58"/>
          <p:cNvSpPr txBox="1"/>
          <p:nvPr>
            <p:ph idx="1" type="body"/>
          </p:nvPr>
        </p:nvSpPr>
        <p:spPr>
          <a:xfrm>
            <a:off x="802100" y="1109975"/>
            <a:ext cx="7592700" cy="3489300"/>
          </a:xfrm>
          <a:prstGeom prst="rect">
            <a:avLst/>
          </a:prstGeom>
          <a:noFill/>
          <a:ln>
            <a:noFill/>
          </a:ln>
        </p:spPr>
        <p:txBody>
          <a:bodyPr anchorCtr="0" anchor="ctr" bIns="91425" lIns="91425" spcFirstLastPara="1" rIns="91425" wrap="square" tIns="91425">
            <a:noAutofit/>
          </a:bodyPr>
          <a:lstStyle>
            <a:lvl1pPr indent="-298450" lvl="0" marL="457200" algn="l">
              <a:lnSpc>
                <a:spcPct val="106000"/>
              </a:lnSpc>
              <a:spcBef>
                <a:spcPts val="0"/>
              </a:spcBef>
              <a:spcAft>
                <a:spcPts val="0"/>
              </a:spcAft>
              <a:buSzPts val="1100"/>
              <a:buChar char="●"/>
              <a:defRPr sz="1100"/>
            </a:lvl1pPr>
            <a:lvl2pPr indent="-298450" lvl="1" marL="914400" algn="l">
              <a:lnSpc>
                <a:spcPct val="106000"/>
              </a:lnSpc>
              <a:spcBef>
                <a:spcPts val="1600"/>
              </a:spcBef>
              <a:spcAft>
                <a:spcPts val="0"/>
              </a:spcAft>
              <a:buSzPts val="1100"/>
              <a:buChar char="○"/>
              <a:defRPr sz="1100"/>
            </a:lvl2pPr>
            <a:lvl3pPr indent="-298450" lvl="2" marL="1371600" algn="l">
              <a:lnSpc>
                <a:spcPct val="106000"/>
              </a:lnSpc>
              <a:spcBef>
                <a:spcPts val="1600"/>
              </a:spcBef>
              <a:spcAft>
                <a:spcPts val="0"/>
              </a:spcAft>
              <a:buSzPts val="1100"/>
              <a:buChar char="■"/>
              <a:defRPr sz="1100"/>
            </a:lvl3pPr>
            <a:lvl4pPr indent="-298450" lvl="3" marL="1828800" algn="l">
              <a:lnSpc>
                <a:spcPct val="106000"/>
              </a:lnSpc>
              <a:spcBef>
                <a:spcPts val="1600"/>
              </a:spcBef>
              <a:spcAft>
                <a:spcPts val="0"/>
              </a:spcAft>
              <a:buSzPts val="1100"/>
              <a:buChar char="●"/>
              <a:defRPr sz="1100"/>
            </a:lvl4pPr>
            <a:lvl5pPr indent="-298450" lvl="4" marL="2286000" algn="l">
              <a:lnSpc>
                <a:spcPct val="106000"/>
              </a:lnSpc>
              <a:spcBef>
                <a:spcPts val="1600"/>
              </a:spcBef>
              <a:spcAft>
                <a:spcPts val="0"/>
              </a:spcAft>
              <a:buSzPts val="1100"/>
              <a:buChar char="○"/>
              <a:defRPr sz="1100"/>
            </a:lvl5pPr>
            <a:lvl6pPr indent="-298450" lvl="5" marL="2743200" algn="l">
              <a:lnSpc>
                <a:spcPct val="106000"/>
              </a:lnSpc>
              <a:spcBef>
                <a:spcPts val="1600"/>
              </a:spcBef>
              <a:spcAft>
                <a:spcPts val="0"/>
              </a:spcAft>
              <a:buSzPts val="1100"/>
              <a:buChar char="■"/>
              <a:defRPr sz="1100"/>
            </a:lvl6pPr>
            <a:lvl7pPr indent="-298450" lvl="6" marL="3200400" algn="l">
              <a:lnSpc>
                <a:spcPct val="106000"/>
              </a:lnSpc>
              <a:spcBef>
                <a:spcPts val="1600"/>
              </a:spcBef>
              <a:spcAft>
                <a:spcPts val="0"/>
              </a:spcAft>
              <a:buSzPts val="1100"/>
              <a:buChar char="●"/>
              <a:defRPr sz="1100"/>
            </a:lvl7pPr>
            <a:lvl8pPr indent="-298450" lvl="7" marL="3657600" algn="l">
              <a:lnSpc>
                <a:spcPct val="106000"/>
              </a:lnSpc>
              <a:spcBef>
                <a:spcPts val="1600"/>
              </a:spcBef>
              <a:spcAft>
                <a:spcPts val="0"/>
              </a:spcAft>
              <a:buSzPts val="1100"/>
              <a:buChar char="○"/>
              <a:defRPr sz="1100"/>
            </a:lvl8pPr>
            <a:lvl9pPr indent="-298450" lvl="8" marL="4114800" algn="l">
              <a:lnSpc>
                <a:spcPct val="106000"/>
              </a:lnSpc>
              <a:spcBef>
                <a:spcPts val="1600"/>
              </a:spcBef>
              <a:spcAft>
                <a:spcPts val="1600"/>
              </a:spcAft>
              <a:buSzPts val="1100"/>
              <a:buChar char="■"/>
              <a:defRPr sz="11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76" name="Shape 1276"/>
        <p:cNvGrpSpPr/>
        <p:nvPr/>
      </p:nvGrpSpPr>
      <p:grpSpPr>
        <a:xfrm>
          <a:off x="0" y="0"/>
          <a:ext cx="0" cy="0"/>
          <a:chOff x="0" y="0"/>
          <a:chExt cx="0" cy="0"/>
        </a:xfrm>
      </p:grpSpPr>
      <p:sp>
        <p:nvSpPr>
          <p:cNvPr id="1277" name="Google Shape;1277;p74"/>
          <p:cNvSpPr/>
          <p:nvPr/>
        </p:nvSpPr>
        <p:spPr>
          <a:xfrm rot="5400000">
            <a:off x="3844455" y="584302"/>
            <a:ext cx="706097" cy="8519943"/>
          </a:xfrm>
          <a:custGeom>
            <a:rect b="b" l="l" r="r" t="t"/>
            <a:pathLst>
              <a:path extrusionOk="0" h="35881" w="26159">
                <a:moveTo>
                  <a:pt x="0" y="0"/>
                </a:moveTo>
                <a:lnTo>
                  <a:pt x="0" y="35881"/>
                </a:lnTo>
                <a:lnTo>
                  <a:pt x="26159" y="35881"/>
                </a:lnTo>
                <a:lnTo>
                  <a:pt x="26159" y="0"/>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4"/>
          <p:cNvSpPr/>
          <p:nvPr/>
        </p:nvSpPr>
        <p:spPr>
          <a:xfrm rot="10800000">
            <a:off x="8457447" y="4491220"/>
            <a:ext cx="690628" cy="651055"/>
          </a:xfrm>
          <a:custGeom>
            <a:rect b="b" l="l" r="r" t="t"/>
            <a:pathLst>
              <a:path extrusionOk="0" h="25622" w="26128">
                <a:moveTo>
                  <a:pt x="1" y="1"/>
                </a:moveTo>
                <a:lnTo>
                  <a:pt x="26128" y="25621"/>
                </a:lnTo>
                <a:lnTo>
                  <a:pt x="261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4"/>
          <p:cNvSpPr/>
          <p:nvPr/>
        </p:nvSpPr>
        <p:spPr>
          <a:xfrm flipH="1">
            <a:off x="7768661" y="0"/>
            <a:ext cx="1379414" cy="446799"/>
          </a:xfrm>
          <a:custGeom>
            <a:rect b="b" l="l" r="r" t="t"/>
            <a:pathLst>
              <a:path extrusionOk="0" h="21504" w="32810">
                <a:moveTo>
                  <a:pt x="0" y="0"/>
                </a:moveTo>
                <a:lnTo>
                  <a:pt x="0" y="21503"/>
                </a:lnTo>
                <a:lnTo>
                  <a:pt x="32809" y="21503"/>
                </a:lnTo>
                <a:lnTo>
                  <a:pt x="3280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4"/>
          <p:cNvSpPr/>
          <p:nvPr/>
        </p:nvSpPr>
        <p:spPr>
          <a:xfrm flipH="1">
            <a:off x="8683341" y="446800"/>
            <a:ext cx="467134" cy="897025"/>
          </a:xfrm>
          <a:custGeom>
            <a:rect b="b" l="l" r="r" t="t"/>
            <a:pathLst>
              <a:path extrusionOk="0" h="35881" w="26159">
                <a:moveTo>
                  <a:pt x="0" y="0"/>
                </a:moveTo>
                <a:lnTo>
                  <a:pt x="0" y="35881"/>
                </a:lnTo>
                <a:lnTo>
                  <a:pt x="26159" y="35881"/>
                </a:lnTo>
                <a:lnTo>
                  <a:pt x="2615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74"/>
          <p:cNvSpPr/>
          <p:nvPr/>
        </p:nvSpPr>
        <p:spPr>
          <a:xfrm rot="5400000">
            <a:off x="58185" y="388646"/>
            <a:ext cx="338986" cy="455294"/>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74"/>
          <p:cNvSpPr/>
          <p:nvPr/>
        </p:nvSpPr>
        <p:spPr>
          <a:xfrm rot="5400000">
            <a:off x="58040" y="727816"/>
            <a:ext cx="339275" cy="455294"/>
          </a:xfrm>
          <a:custGeom>
            <a:rect b="b" l="l" r="r" t="t"/>
            <a:pathLst>
              <a:path extrusionOk="0" h="53142" w="36325">
                <a:moveTo>
                  <a:pt x="1" y="1"/>
                </a:moveTo>
                <a:lnTo>
                  <a:pt x="1" y="53141"/>
                </a:lnTo>
                <a:lnTo>
                  <a:pt x="36325" y="53141"/>
                </a:lnTo>
                <a:lnTo>
                  <a:pt x="1"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3" name="Google Shape;1283;p74"/>
          <p:cNvGrpSpPr/>
          <p:nvPr/>
        </p:nvGrpSpPr>
        <p:grpSpPr>
          <a:xfrm>
            <a:off x="-69" y="-40006"/>
            <a:ext cx="9144139" cy="5223512"/>
            <a:chOff x="-69" y="-40006"/>
            <a:chExt cx="9144139" cy="5223512"/>
          </a:xfrm>
        </p:grpSpPr>
        <p:sp>
          <p:nvSpPr>
            <p:cNvPr id="1284" name="Google Shape;1284;p74"/>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4"/>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74"/>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74"/>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4"/>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4"/>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4"/>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4"/>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4"/>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74"/>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74"/>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4"/>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4"/>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4"/>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74"/>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74"/>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4"/>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4"/>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4"/>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4"/>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4"/>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4"/>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4"/>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74"/>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74"/>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4"/>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4"/>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4"/>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74"/>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74"/>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4"/>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4"/>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4"/>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4"/>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4"/>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4"/>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4"/>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4"/>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4"/>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4"/>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4"/>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4"/>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4"/>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74"/>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74"/>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4"/>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4"/>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4"/>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74"/>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4"/>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4"/>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4"/>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4"/>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74"/>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74"/>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74"/>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74"/>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74"/>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4"/>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4"/>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4"/>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5" name="Google Shape;1345;p74"/>
          <p:cNvSpPr/>
          <p:nvPr/>
        </p:nvSpPr>
        <p:spPr>
          <a:xfrm rot="5400000">
            <a:off x="-111325" y="564300"/>
            <a:ext cx="678000" cy="451200"/>
          </a:xfrm>
          <a:prstGeom prst="triangle">
            <a:avLst>
              <a:gd fmla="val 50247"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4"/>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47" name="Google Shape;1347;p74"/>
          <p:cNvSpPr txBox="1"/>
          <p:nvPr>
            <p:ph idx="1" type="subTitle"/>
          </p:nvPr>
        </p:nvSpPr>
        <p:spPr>
          <a:xfrm>
            <a:off x="802100" y="1502300"/>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48" name="Google Shape;1348;p74"/>
          <p:cNvSpPr txBox="1"/>
          <p:nvPr>
            <p:ph idx="2" type="subTitle"/>
          </p:nvPr>
        </p:nvSpPr>
        <p:spPr>
          <a:xfrm>
            <a:off x="802100" y="1767452"/>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349" name="Google Shape;1349;p74"/>
          <p:cNvSpPr txBox="1"/>
          <p:nvPr>
            <p:ph idx="3" type="subTitle"/>
          </p:nvPr>
        </p:nvSpPr>
        <p:spPr>
          <a:xfrm>
            <a:off x="802100" y="3118401"/>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350" name="Google Shape;1350;p74"/>
          <p:cNvSpPr txBox="1"/>
          <p:nvPr>
            <p:ph idx="4" type="subTitle"/>
          </p:nvPr>
        </p:nvSpPr>
        <p:spPr>
          <a:xfrm>
            <a:off x="802100" y="2853249"/>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1" name="Google Shape;1351;p74"/>
          <p:cNvSpPr txBox="1"/>
          <p:nvPr>
            <p:ph idx="5" type="subTitle"/>
          </p:nvPr>
        </p:nvSpPr>
        <p:spPr>
          <a:xfrm>
            <a:off x="6745050" y="1502300"/>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2" name="Google Shape;1352;p74"/>
          <p:cNvSpPr txBox="1"/>
          <p:nvPr>
            <p:ph idx="6" type="subTitle"/>
          </p:nvPr>
        </p:nvSpPr>
        <p:spPr>
          <a:xfrm>
            <a:off x="6745050" y="1767452"/>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353" name="Google Shape;1353;p74"/>
          <p:cNvSpPr txBox="1"/>
          <p:nvPr>
            <p:ph idx="7" type="subTitle"/>
          </p:nvPr>
        </p:nvSpPr>
        <p:spPr>
          <a:xfrm>
            <a:off x="6745050" y="3118401"/>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354" name="Google Shape;1354;p74"/>
          <p:cNvSpPr txBox="1"/>
          <p:nvPr>
            <p:ph idx="8" type="subTitle"/>
          </p:nvPr>
        </p:nvSpPr>
        <p:spPr>
          <a:xfrm>
            <a:off x="6745050" y="2853249"/>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5" name="Google Shape;1355;p74"/>
          <p:cNvSpPr txBox="1"/>
          <p:nvPr>
            <p:ph idx="9" type="subTitle"/>
          </p:nvPr>
        </p:nvSpPr>
        <p:spPr>
          <a:xfrm>
            <a:off x="3801225" y="1502300"/>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56" name="Google Shape;1356;p74"/>
          <p:cNvSpPr txBox="1"/>
          <p:nvPr>
            <p:ph idx="13" type="subTitle"/>
          </p:nvPr>
        </p:nvSpPr>
        <p:spPr>
          <a:xfrm>
            <a:off x="3801225" y="1767452"/>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357" name="Google Shape;1357;p74"/>
          <p:cNvSpPr txBox="1"/>
          <p:nvPr>
            <p:ph idx="14" type="subTitle"/>
          </p:nvPr>
        </p:nvSpPr>
        <p:spPr>
          <a:xfrm>
            <a:off x="3801225" y="3118401"/>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358" name="Google Shape;1358;p74"/>
          <p:cNvSpPr txBox="1"/>
          <p:nvPr>
            <p:ph idx="15" type="subTitle"/>
          </p:nvPr>
        </p:nvSpPr>
        <p:spPr>
          <a:xfrm>
            <a:off x="3801225" y="2853249"/>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359" name="Shape 1359"/>
        <p:cNvGrpSpPr/>
        <p:nvPr/>
      </p:nvGrpSpPr>
      <p:grpSpPr>
        <a:xfrm>
          <a:off x="0" y="0"/>
          <a:ext cx="0" cy="0"/>
          <a:chOff x="0" y="0"/>
          <a:chExt cx="0" cy="0"/>
        </a:xfrm>
      </p:grpSpPr>
      <p:sp>
        <p:nvSpPr>
          <p:cNvPr id="1360" name="Google Shape;1360;p75"/>
          <p:cNvSpPr/>
          <p:nvPr/>
        </p:nvSpPr>
        <p:spPr>
          <a:xfrm flipH="1">
            <a:off x="7776811" y="4817225"/>
            <a:ext cx="1379414" cy="336108"/>
          </a:xfrm>
          <a:custGeom>
            <a:rect b="b" l="l" r="r" t="t"/>
            <a:pathLst>
              <a:path extrusionOk="0" h="21504" w="32810">
                <a:moveTo>
                  <a:pt x="0" y="0"/>
                </a:moveTo>
                <a:lnTo>
                  <a:pt x="0" y="21503"/>
                </a:lnTo>
                <a:lnTo>
                  <a:pt x="32809" y="21503"/>
                </a:lnTo>
                <a:lnTo>
                  <a:pt x="32809" y="0"/>
                </a:ln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5"/>
          <p:cNvSpPr/>
          <p:nvPr/>
        </p:nvSpPr>
        <p:spPr>
          <a:xfrm rot="5400000">
            <a:off x="3844455" y="584302"/>
            <a:ext cx="706097" cy="8519943"/>
          </a:xfrm>
          <a:custGeom>
            <a:rect b="b" l="l" r="r" t="t"/>
            <a:pathLst>
              <a:path extrusionOk="0" h="35881" w="26159">
                <a:moveTo>
                  <a:pt x="0" y="0"/>
                </a:moveTo>
                <a:lnTo>
                  <a:pt x="0" y="35881"/>
                </a:lnTo>
                <a:lnTo>
                  <a:pt x="26159" y="35881"/>
                </a:lnTo>
                <a:lnTo>
                  <a:pt x="2615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5"/>
          <p:cNvSpPr/>
          <p:nvPr/>
        </p:nvSpPr>
        <p:spPr>
          <a:xfrm rot="5400000">
            <a:off x="8637772" y="4310933"/>
            <a:ext cx="326011" cy="686595"/>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5"/>
          <p:cNvSpPr/>
          <p:nvPr/>
        </p:nvSpPr>
        <p:spPr>
          <a:xfrm rot="5400000">
            <a:off x="8637633" y="4637080"/>
            <a:ext cx="326289" cy="686595"/>
          </a:xfrm>
          <a:custGeom>
            <a:rect b="b" l="l" r="r" t="t"/>
            <a:pathLst>
              <a:path extrusionOk="0" h="53142" w="36325">
                <a:moveTo>
                  <a:pt x="1" y="1"/>
                </a:moveTo>
                <a:lnTo>
                  <a:pt x="1" y="53141"/>
                </a:lnTo>
                <a:lnTo>
                  <a:pt x="36325" y="53141"/>
                </a:lnTo>
                <a:lnTo>
                  <a:pt x="1"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4" name="Google Shape;1364;p75"/>
          <p:cNvGrpSpPr/>
          <p:nvPr/>
        </p:nvGrpSpPr>
        <p:grpSpPr>
          <a:xfrm>
            <a:off x="-69" y="-40006"/>
            <a:ext cx="9144139" cy="5223512"/>
            <a:chOff x="-69" y="-40006"/>
            <a:chExt cx="9144139" cy="5223512"/>
          </a:xfrm>
        </p:grpSpPr>
        <p:sp>
          <p:nvSpPr>
            <p:cNvPr id="1365" name="Google Shape;1365;p75"/>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5"/>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5"/>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5"/>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5"/>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5"/>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5"/>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5"/>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5"/>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5"/>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5"/>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5"/>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75"/>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5"/>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5"/>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75"/>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75"/>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5"/>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5"/>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75"/>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75"/>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5"/>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5"/>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75"/>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75"/>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5"/>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5"/>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75"/>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75"/>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75"/>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5"/>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5"/>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5"/>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75"/>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75"/>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75"/>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75"/>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75"/>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75"/>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75"/>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75"/>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5"/>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5"/>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5"/>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5"/>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5"/>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75"/>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75"/>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5"/>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5"/>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5"/>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75"/>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5"/>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5"/>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5"/>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5"/>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5"/>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75"/>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75"/>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5"/>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5"/>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6" name="Google Shape;1426;p75"/>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7" name="Google Shape;1427;p75"/>
          <p:cNvSpPr txBox="1"/>
          <p:nvPr>
            <p:ph idx="2" type="title"/>
          </p:nvPr>
        </p:nvSpPr>
        <p:spPr>
          <a:xfrm>
            <a:off x="802100" y="1494900"/>
            <a:ext cx="2399700" cy="53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2pPr>
            <a:lvl3pPr lvl="2"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3pPr>
            <a:lvl4pPr lvl="3"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4pPr>
            <a:lvl5pPr lvl="4"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5pPr>
            <a:lvl6pPr lvl="5"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6pPr>
            <a:lvl7pPr lvl="6"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7pPr>
            <a:lvl8pPr lvl="7"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8pPr>
            <a:lvl9pPr lvl="8"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9pPr>
          </a:lstStyle>
          <a:p/>
        </p:txBody>
      </p:sp>
      <p:sp>
        <p:nvSpPr>
          <p:cNvPr id="1428" name="Google Shape;1428;p75"/>
          <p:cNvSpPr txBox="1"/>
          <p:nvPr>
            <p:ph idx="1" type="subTitle"/>
          </p:nvPr>
        </p:nvSpPr>
        <p:spPr>
          <a:xfrm>
            <a:off x="802100" y="1990500"/>
            <a:ext cx="2399700" cy="53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429" name="Google Shape;1429;p75"/>
          <p:cNvSpPr txBox="1"/>
          <p:nvPr>
            <p:ph idx="3" type="title"/>
          </p:nvPr>
        </p:nvSpPr>
        <p:spPr>
          <a:xfrm>
            <a:off x="802100" y="2861400"/>
            <a:ext cx="2399700" cy="53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2pPr>
            <a:lvl3pPr lvl="2"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3pPr>
            <a:lvl4pPr lvl="3"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4pPr>
            <a:lvl5pPr lvl="4"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5pPr>
            <a:lvl6pPr lvl="5"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6pPr>
            <a:lvl7pPr lvl="6"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7pPr>
            <a:lvl8pPr lvl="7"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8pPr>
            <a:lvl9pPr lvl="8" algn="l">
              <a:lnSpc>
                <a:spcPct val="100000"/>
              </a:lnSpc>
              <a:spcBef>
                <a:spcPts val="0"/>
              </a:spcBef>
              <a:spcAft>
                <a:spcPts val="0"/>
              </a:spcAft>
              <a:buClr>
                <a:schemeClr val="dk2"/>
              </a:buClr>
              <a:buSzPts val="3400"/>
              <a:buFont typeface="Source Code Pro SemiBold"/>
              <a:buNone/>
              <a:defRPr b="0" sz="3400">
                <a:solidFill>
                  <a:schemeClr val="dk2"/>
                </a:solidFill>
                <a:latin typeface="Source Code Pro SemiBold"/>
                <a:ea typeface="Source Code Pro SemiBold"/>
                <a:cs typeface="Source Code Pro SemiBold"/>
                <a:sym typeface="Source Code Pro SemiBold"/>
              </a:defRPr>
            </a:lvl9pPr>
          </a:lstStyle>
          <a:p/>
        </p:txBody>
      </p:sp>
      <p:sp>
        <p:nvSpPr>
          <p:cNvPr id="1430" name="Google Shape;1430;p75"/>
          <p:cNvSpPr txBox="1"/>
          <p:nvPr>
            <p:ph idx="4" type="subTitle"/>
          </p:nvPr>
        </p:nvSpPr>
        <p:spPr>
          <a:xfrm>
            <a:off x="802100" y="3357000"/>
            <a:ext cx="2399700" cy="53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2">
    <p:spTree>
      <p:nvGrpSpPr>
        <p:cNvPr id="1431" name="Shape 1431"/>
        <p:cNvGrpSpPr/>
        <p:nvPr/>
      </p:nvGrpSpPr>
      <p:grpSpPr>
        <a:xfrm>
          <a:off x="0" y="0"/>
          <a:ext cx="0" cy="0"/>
          <a:chOff x="0" y="0"/>
          <a:chExt cx="0" cy="0"/>
        </a:xfrm>
      </p:grpSpPr>
      <p:sp>
        <p:nvSpPr>
          <p:cNvPr id="1432" name="Google Shape;1432;p77"/>
          <p:cNvSpPr txBox="1"/>
          <p:nvPr>
            <p:ph type="title"/>
          </p:nvPr>
        </p:nvSpPr>
        <p:spPr>
          <a:xfrm>
            <a:off x="3502675" y="621775"/>
            <a:ext cx="4928100" cy="150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400"/>
              <a:buNone/>
              <a:defRPr sz="3400"/>
            </a:lvl1pPr>
            <a:lvl2pPr lvl="1" algn="r">
              <a:lnSpc>
                <a:spcPct val="100000"/>
              </a:lnSpc>
              <a:spcBef>
                <a:spcPts val="0"/>
              </a:spcBef>
              <a:spcAft>
                <a:spcPts val="0"/>
              </a:spcAft>
              <a:buSzPts val="3400"/>
              <a:buNone/>
              <a:defRPr sz="3400"/>
            </a:lvl2pPr>
            <a:lvl3pPr lvl="2" algn="r">
              <a:lnSpc>
                <a:spcPct val="100000"/>
              </a:lnSpc>
              <a:spcBef>
                <a:spcPts val="0"/>
              </a:spcBef>
              <a:spcAft>
                <a:spcPts val="0"/>
              </a:spcAft>
              <a:buSzPts val="3400"/>
              <a:buNone/>
              <a:defRPr sz="3400"/>
            </a:lvl3pPr>
            <a:lvl4pPr lvl="3" algn="r">
              <a:lnSpc>
                <a:spcPct val="100000"/>
              </a:lnSpc>
              <a:spcBef>
                <a:spcPts val="0"/>
              </a:spcBef>
              <a:spcAft>
                <a:spcPts val="0"/>
              </a:spcAft>
              <a:buSzPts val="3400"/>
              <a:buNone/>
              <a:defRPr sz="3400"/>
            </a:lvl4pPr>
            <a:lvl5pPr lvl="4" algn="r">
              <a:lnSpc>
                <a:spcPct val="100000"/>
              </a:lnSpc>
              <a:spcBef>
                <a:spcPts val="0"/>
              </a:spcBef>
              <a:spcAft>
                <a:spcPts val="0"/>
              </a:spcAft>
              <a:buSzPts val="3400"/>
              <a:buNone/>
              <a:defRPr sz="3400"/>
            </a:lvl5pPr>
            <a:lvl6pPr lvl="5" algn="r">
              <a:lnSpc>
                <a:spcPct val="100000"/>
              </a:lnSpc>
              <a:spcBef>
                <a:spcPts val="0"/>
              </a:spcBef>
              <a:spcAft>
                <a:spcPts val="0"/>
              </a:spcAft>
              <a:buSzPts val="3400"/>
              <a:buNone/>
              <a:defRPr sz="3400"/>
            </a:lvl6pPr>
            <a:lvl7pPr lvl="6" algn="r">
              <a:lnSpc>
                <a:spcPct val="100000"/>
              </a:lnSpc>
              <a:spcBef>
                <a:spcPts val="0"/>
              </a:spcBef>
              <a:spcAft>
                <a:spcPts val="0"/>
              </a:spcAft>
              <a:buSzPts val="3400"/>
              <a:buNone/>
              <a:defRPr sz="3400"/>
            </a:lvl7pPr>
            <a:lvl8pPr lvl="7" algn="r">
              <a:lnSpc>
                <a:spcPct val="100000"/>
              </a:lnSpc>
              <a:spcBef>
                <a:spcPts val="0"/>
              </a:spcBef>
              <a:spcAft>
                <a:spcPts val="0"/>
              </a:spcAft>
              <a:buSzPts val="3400"/>
              <a:buNone/>
              <a:defRPr sz="3400"/>
            </a:lvl8pPr>
            <a:lvl9pPr lvl="8" algn="r">
              <a:lnSpc>
                <a:spcPct val="100000"/>
              </a:lnSpc>
              <a:spcBef>
                <a:spcPts val="0"/>
              </a:spcBef>
              <a:spcAft>
                <a:spcPts val="0"/>
              </a:spcAft>
              <a:buSzPts val="3400"/>
              <a:buNone/>
              <a:defRPr sz="3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
    <p:spTree>
      <p:nvGrpSpPr>
        <p:cNvPr id="1433" name="Shape 1433"/>
        <p:cNvGrpSpPr/>
        <p:nvPr/>
      </p:nvGrpSpPr>
      <p:grpSpPr>
        <a:xfrm>
          <a:off x="0" y="0"/>
          <a:ext cx="0" cy="0"/>
          <a:chOff x="0" y="0"/>
          <a:chExt cx="0" cy="0"/>
        </a:xfrm>
      </p:grpSpPr>
      <p:sp>
        <p:nvSpPr>
          <p:cNvPr id="1434" name="Google Shape;1434;p79"/>
          <p:cNvSpPr/>
          <p:nvPr/>
        </p:nvSpPr>
        <p:spPr>
          <a:xfrm>
            <a:off x="7316800" y="-40025"/>
            <a:ext cx="1827272" cy="2635011"/>
          </a:xfrm>
          <a:custGeom>
            <a:rect b="b" l="l" r="r" t="t"/>
            <a:pathLst>
              <a:path extrusionOk="0" h="35881" w="26159">
                <a:moveTo>
                  <a:pt x="0" y="0"/>
                </a:moveTo>
                <a:lnTo>
                  <a:pt x="0" y="35881"/>
                </a:lnTo>
                <a:lnTo>
                  <a:pt x="26159" y="35881"/>
                </a:lnTo>
                <a:lnTo>
                  <a:pt x="2615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79"/>
          <p:cNvSpPr/>
          <p:nvPr/>
        </p:nvSpPr>
        <p:spPr>
          <a:xfrm>
            <a:off x="5709875" y="2472975"/>
            <a:ext cx="3434153" cy="2670770"/>
          </a:xfrm>
          <a:custGeom>
            <a:rect b="b" l="l" r="r" t="t"/>
            <a:pathLst>
              <a:path extrusionOk="0" h="59476" w="72619">
                <a:moveTo>
                  <a:pt x="1" y="1"/>
                </a:moveTo>
                <a:lnTo>
                  <a:pt x="1" y="59475"/>
                </a:lnTo>
                <a:lnTo>
                  <a:pt x="72618" y="59475"/>
                </a:lnTo>
                <a:lnTo>
                  <a:pt x="7261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79"/>
          <p:cNvSpPr/>
          <p:nvPr/>
        </p:nvSpPr>
        <p:spPr>
          <a:xfrm>
            <a:off x="5709875" y="2472775"/>
            <a:ext cx="3434153" cy="2670770"/>
          </a:xfrm>
          <a:custGeom>
            <a:rect b="b" l="l" r="r" t="t"/>
            <a:pathLst>
              <a:path extrusionOk="0" h="59476" w="72619">
                <a:moveTo>
                  <a:pt x="1" y="1"/>
                </a:moveTo>
                <a:lnTo>
                  <a:pt x="1" y="59475"/>
                </a:lnTo>
                <a:lnTo>
                  <a:pt x="72618" y="59475"/>
                </a:lnTo>
                <a:lnTo>
                  <a:pt x="1"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7" name="Google Shape;1437;p79"/>
          <p:cNvGrpSpPr/>
          <p:nvPr/>
        </p:nvGrpSpPr>
        <p:grpSpPr>
          <a:xfrm>
            <a:off x="-69" y="-40006"/>
            <a:ext cx="9144139" cy="5223512"/>
            <a:chOff x="-69" y="-40006"/>
            <a:chExt cx="9144139" cy="5223512"/>
          </a:xfrm>
        </p:grpSpPr>
        <p:sp>
          <p:nvSpPr>
            <p:cNvPr id="1438" name="Google Shape;1438;p79"/>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9"/>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9"/>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9"/>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9"/>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79"/>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79"/>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9"/>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9"/>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9"/>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79"/>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79"/>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9"/>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9"/>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9"/>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79"/>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79"/>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9"/>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9"/>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79"/>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79"/>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9"/>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9"/>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79"/>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79"/>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79"/>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79"/>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79"/>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79"/>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79"/>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79"/>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9"/>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9"/>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9"/>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9"/>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9"/>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79"/>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79"/>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9"/>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9"/>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9"/>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79"/>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79"/>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9"/>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9"/>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9"/>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79"/>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79"/>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9"/>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9"/>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9"/>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9"/>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9"/>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79"/>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79"/>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9"/>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9"/>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79"/>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79"/>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79"/>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79"/>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9" name="Google Shape;1499;p79"/>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00" name="Google Shape;1500;p79"/>
          <p:cNvSpPr txBox="1"/>
          <p:nvPr>
            <p:ph idx="1" type="subTitle"/>
          </p:nvPr>
        </p:nvSpPr>
        <p:spPr>
          <a:xfrm>
            <a:off x="1559475" y="1506225"/>
            <a:ext cx="25089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01" name="Google Shape;1501;p79"/>
          <p:cNvSpPr txBox="1"/>
          <p:nvPr>
            <p:ph idx="2" type="subTitle"/>
          </p:nvPr>
        </p:nvSpPr>
        <p:spPr>
          <a:xfrm>
            <a:off x="1559475" y="1762875"/>
            <a:ext cx="2508900" cy="53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502" name="Google Shape;1502;p79"/>
          <p:cNvSpPr txBox="1"/>
          <p:nvPr>
            <p:ph idx="3" type="subTitle"/>
          </p:nvPr>
        </p:nvSpPr>
        <p:spPr>
          <a:xfrm>
            <a:off x="1559475" y="3751075"/>
            <a:ext cx="25089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03" name="Google Shape;1503;p79"/>
          <p:cNvSpPr txBox="1"/>
          <p:nvPr>
            <p:ph idx="4" type="subTitle"/>
          </p:nvPr>
        </p:nvSpPr>
        <p:spPr>
          <a:xfrm>
            <a:off x="1559475" y="4007725"/>
            <a:ext cx="2508900" cy="53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504" name="Google Shape;1504;p79"/>
          <p:cNvSpPr txBox="1"/>
          <p:nvPr>
            <p:ph idx="5" type="subTitle"/>
          </p:nvPr>
        </p:nvSpPr>
        <p:spPr>
          <a:xfrm>
            <a:off x="1559475" y="2628650"/>
            <a:ext cx="25089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505" name="Google Shape;1505;p79"/>
          <p:cNvSpPr txBox="1"/>
          <p:nvPr>
            <p:ph idx="6" type="subTitle"/>
          </p:nvPr>
        </p:nvSpPr>
        <p:spPr>
          <a:xfrm>
            <a:off x="1559475" y="2885300"/>
            <a:ext cx="2508900" cy="53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506" name="Shape 1506"/>
        <p:cNvGrpSpPr/>
        <p:nvPr/>
      </p:nvGrpSpPr>
      <p:grpSpPr>
        <a:xfrm>
          <a:off x="0" y="0"/>
          <a:ext cx="0" cy="0"/>
          <a:chOff x="0" y="0"/>
          <a:chExt cx="0" cy="0"/>
        </a:xfrm>
      </p:grpSpPr>
      <p:sp>
        <p:nvSpPr>
          <p:cNvPr id="1507" name="Google Shape;1507;p80"/>
          <p:cNvSpPr/>
          <p:nvPr/>
        </p:nvSpPr>
        <p:spPr>
          <a:xfrm>
            <a:off x="-73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8" name="Google Shape;1508;p80"/>
          <p:cNvCxnSpPr/>
          <p:nvPr/>
        </p:nvCxnSpPr>
        <p:spPr>
          <a:xfrm rot="10800000">
            <a:off x="4114100" y="-67075"/>
            <a:ext cx="0" cy="739200"/>
          </a:xfrm>
          <a:prstGeom prst="straightConnector1">
            <a:avLst/>
          </a:prstGeom>
          <a:noFill/>
          <a:ln cap="flat" cmpd="sng" w="9525">
            <a:solidFill>
              <a:srgbClr val="999999"/>
            </a:solidFill>
            <a:prstDash val="solid"/>
            <a:round/>
            <a:headEnd len="sm" w="sm" type="none"/>
            <a:tailEnd len="sm" w="sm" type="none"/>
          </a:ln>
        </p:spPr>
      </p:cxnSp>
      <p:sp>
        <p:nvSpPr>
          <p:cNvPr id="1509" name="Google Shape;1509;p80"/>
          <p:cNvSpPr/>
          <p:nvPr/>
        </p:nvSpPr>
        <p:spPr>
          <a:xfrm rot="-5400000">
            <a:off x="5946896" y="-1832067"/>
            <a:ext cx="673921" cy="4338013"/>
          </a:xfrm>
          <a:custGeom>
            <a:rect b="b" l="l" r="r" t="t"/>
            <a:pathLst>
              <a:path extrusionOk="0" h="35881" w="26159">
                <a:moveTo>
                  <a:pt x="0" y="0"/>
                </a:moveTo>
                <a:lnTo>
                  <a:pt x="0" y="35881"/>
                </a:lnTo>
                <a:lnTo>
                  <a:pt x="26159" y="35881"/>
                </a:lnTo>
                <a:lnTo>
                  <a:pt x="2615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80"/>
          <p:cNvSpPr/>
          <p:nvPr/>
        </p:nvSpPr>
        <p:spPr>
          <a:xfrm rot="-5400000">
            <a:off x="8460859" y="-4535"/>
            <a:ext cx="678675" cy="687694"/>
          </a:xfrm>
          <a:custGeom>
            <a:rect b="b" l="l" r="r" t="t"/>
            <a:pathLst>
              <a:path extrusionOk="0" h="25622" w="26128">
                <a:moveTo>
                  <a:pt x="1" y="1"/>
                </a:moveTo>
                <a:lnTo>
                  <a:pt x="26128" y="25621"/>
                </a:lnTo>
                <a:lnTo>
                  <a:pt x="261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80"/>
          <p:cNvSpPr/>
          <p:nvPr/>
        </p:nvSpPr>
        <p:spPr>
          <a:xfrm rot="5400000">
            <a:off x="4022576" y="700030"/>
            <a:ext cx="474655" cy="8519943"/>
          </a:xfrm>
          <a:custGeom>
            <a:rect b="b" l="l" r="r" t="t"/>
            <a:pathLst>
              <a:path extrusionOk="0" h="35881" w="26159">
                <a:moveTo>
                  <a:pt x="0" y="0"/>
                </a:moveTo>
                <a:lnTo>
                  <a:pt x="0" y="35881"/>
                </a:lnTo>
                <a:lnTo>
                  <a:pt x="26159" y="35881"/>
                </a:lnTo>
                <a:lnTo>
                  <a:pt x="2615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80"/>
          <p:cNvSpPr/>
          <p:nvPr/>
        </p:nvSpPr>
        <p:spPr>
          <a:xfrm>
            <a:off x="6402850" y="3155425"/>
            <a:ext cx="1370008" cy="1988574"/>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80"/>
          <p:cNvSpPr/>
          <p:nvPr/>
        </p:nvSpPr>
        <p:spPr>
          <a:xfrm>
            <a:off x="7772821" y="3155425"/>
            <a:ext cx="1371178" cy="1988574"/>
          </a:xfrm>
          <a:custGeom>
            <a:rect b="b" l="l" r="r" t="t"/>
            <a:pathLst>
              <a:path extrusionOk="0" h="53142" w="36325">
                <a:moveTo>
                  <a:pt x="1" y="1"/>
                </a:moveTo>
                <a:lnTo>
                  <a:pt x="1" y="53141"/>
                </a:lnTo>
                <a:lnTo>
                  <a:pt x="36325" y="53141"/>
                </a:lnTo>
                <a:lnTo>
                  <a:pt x="1"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4" name="Google Shape;1514;p80"/>
          <p:cNvGrpSpPr/>
          <p:nvPr/>
        </p:nvGrpSpPr>
        <p:grpSpPr>
          <a:xfrm>
            <a:off x="-69" y="-40006"/>
            <a:ext cx="9144139" cy="5223512"/>
            <a:chOff x="-69" y="-40006"/>
            <a:chExt cx="9144139" cy="5223512"/>
          </a:xfrm>
        </p:grpSpPr>
        <p:sp>
          <p:nvSpPr>
            <p:cNvPr id="1515" name="Google Shape;1515;p80"/>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80"/>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80"/>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80"/>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80"/>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80"/>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80"/>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80"/>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80"/>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80"/>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80"/>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80"/>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80"/>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80"/>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80"/>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80"/>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80"/>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80"/>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80"/>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80"/>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80"/>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80"/>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80"/>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80"/>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0"/>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0"/>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0"/>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80"/>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80"/>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0"/>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0"/>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0"/>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80"/>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80"/>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0"/>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0"/>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0"/>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0"/>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0"/>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80"/>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80"/>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80"/>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80"/>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80"/>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0"/>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0"/>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0"/>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0"/>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0"/>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80"/>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80"/>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0"/>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0"/>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0"/>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80"/>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80"/>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0"/>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0"/>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0"/>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80"/>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80"/>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6" name="Google Shape;1576;p80"/>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7" name="Google Shape;1577;p80"/>
          <p:cNvSpPr txBox="1"/>
          <p:nvPr>
            <p:ph idx="1" type="subTitle"/>
          </p:nvPr>
        </p:nvSpPr>
        <p:spPr>
          <a:xfrm>
            <a:off x="802100" y="1305725"/>
            <a:ext cx="5388600" cy="2461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578" name="Shape 1578"/>
        <p:cNvGrpSpPr/>
        <p:nvPr/>
      </p:nvGrpSpPr>
      <p:grpSpPr>
        <a:xfrm>
          <a:off x="0" y="0"/>
          <a:ext cx="0" cy="0"/>
          <a:chOff x="0" y="0"/>
          <a:chExt cx="0" cy="0"/>
        </a:xfrm>
      </p:grpSpPr>
      <p:sp>
        <p:nvSpPr>
          <p:cNvPr id="1579" name="Google Shape;1579;p81"/>
          <p:cNvSpPr/>
          <p:nvPr/>
        </p:nvSpPr>
        <p:spPr>
          <a:xfrm rot="5400000">
            <a:off x="4735876" y="700030"/>
            <a:ext cx="474655" cy="8519943"/>
          </a:xfrm>
          <a:custGeom>
            <a:rect b="b" l="l" r="r" t="t"/>
            <a:pathLst>
              <a:path extrusionOk="0" h="35881" w="26159">
                <a:moveTo>
                  <a:pt x="0" y="0"/>
                </a:moveTo>
                <a:lnTo>
                  <a:pt x="0" y="35881"/>
                </a:lnTo>
                <a:lnTo>
                  <a:pt x="26159" y="35881"/>
                </a:lnTo>
                <a:lnTo>
                  <a:pt x="2615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1"/>
          <p:cNvSpPr/>
          <p:nvPr/>
        </p:nvSpPr>
        <p:spPr>
          <a:xfrm>
            <a:off x="-46525" y="3591475"/>
            <a:ext cx="4156402" cy="1593573"/>
          </a:xfrm>
          <a:custGeom>
            <a:rect b="b" l="l" r="r" t="t"/>
            <a:pathLst>
              <a:path extrusionOk="0" h="122559" w="66601">
                <a:moveTo>
                  <a:pt x="1" y="0"/>
                </a:moveTo>
                <a:lnTo>
                  <a:pt x="1" y="122559"/>
                </a:lnTo>
                <a:lnTo>
                  <a:pt x="66601" y="122559"/>
                </a:lnTo>
                <a:lnTo>
                  <a:pt x="66601" y="0"/>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1"/>
          <p:cNvSpPr/>
          <p:nvPr/>
        </p:nvSpPr>
        <p:spPr>
          <a:xfrm>
            <a:off x="0" y="3591475"/>
            <a:ext cx="4109811" cy="817061"/>
          </a:xfrm>
          <a:custGeom>
            <a:rect b="b" l="l" r="r" t="t"/>
            <a:pathLst>
              <a:path extrusionOk="0" h="21061" w="42437">
                <a:moveTo>
                  <a:pt x="0" y="0"/>
                </a:moveTo>
                <a:lnTo>
                  <a:pt x="21345" y="21060"/>
                </a:lnTo>
                <a:lnTo>
                  <a:pt x="42437"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81"/>
          <p:cNvSpPr/>
          <p:nvPr/>
        </p:nvSpPr>
        <p:spPr>
          <a:xfrm>
            <a:off x="-75" y="0"/>
            <a:ext cx="680923" cy="676334"/>
          </a:xfrm>
          <a:custGeom>
            <a:rect b="b" l="l" r="r" t="t"/>
            <a:pathLst>
              <a:path extrusionOk="0" h="24101" w="23594">
                <a:moveTo>
                  <a:pt x="1" y="0"/>
                </a:moveTo>
                <a:lnTo>
                  <a:pt x="1" y="24100"/>
                </a:lnTo>
                <a:lnTo>
                  <a:pt x="23594"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83" name="Google Shape;1583;p81"/>
          <p:cNvGrpSpPr/>
          <p:nvPr/>
        </p:nvGrpSpPr>
        <p:grpSpPr>
          <a:xfrm>
            <a:off x="-69" y="-40006"/>
            <a:ext cx="9144139" cy="5223512"/>
            <a:chOff x="-69" y="-40006"/>
            <a:chExt cx="9144139" cy="5223512"/>
          </a:xfrm>
        </p:grpSpPr>
        <p:sp>
          <p:nvSpPr>
            <p:cNvPr id="1584" name="Google Shape;1584;p81"/>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1"/>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1"/>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81"/>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81"/>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1"/>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1"/>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1"/>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81"/>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81"/>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1"/>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1"/>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81"/>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81"/>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1"/>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1"/>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81"/>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81"/>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1"/>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1"/>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81"/>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81"/>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1"/>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1"/>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81"/>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81"/>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81"/>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1"/>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1"/>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1"/>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81"/>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81"/>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81"/>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81"/>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81"/>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81"/>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81"/>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81"/>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1"/>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1"/>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1"/>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1"/>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1"/>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81"/>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81"/>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1"/>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1"/>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1"/>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81"/>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81"/>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1"/>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1"/>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1"/>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81"/>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81"/>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1"/>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1"/>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1"/>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1"/>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1"/>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81"/>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5" name="Google Shape;1645;p81"/>
          <p:cNvSpPr/>
          <p:nvPr/>
        </p:nvSpPr>
        <p:spPr>
          <a:xfrm>
            <a:off x="-75" y="0"/>
            <a:ext cx="680923" cy="676334"/>
          </a:xfrm>
          <a:custGeom>
            <a:rect b="b" l="l" r="r" t="t"/>
            <a:pathLst>
              <a:path extrusionOk="0" h="24101" w="23594">
                <a:moveTo>
                  <a:pt x="1" y="0"/>
                </a:moveTo>
                <a:lnTo>
                  <a:pt x="1" y="24100"/>
                </a:lnTo>
                <a:lnTo>
                  <a:pt x="23594"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1"/>
          <p:cNvSpPr txBox="1"/>
          <p:nvPr>
            <p:ph type="title"/>
          </p:nvPr>
        </p:nvSpPr>
        <p:spPr>
          <a:xfrm>
            <a:off x="802100" y="1205750"/>
            <a:ext cx="35265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47" name="Google Shape;1647;p81"/>
          <p:cNvSpPr txBox="1"/>
          <p:nvPr>
            <p:ph idx="1" type="subTitle"/>
          </p:nvPr>
        </p:nvSpPr>
        <p:spPr>
          <a:xfrm>
            <a:off x="802100" y="1765175"/>
            <a:ext cx="3526500" cy="1236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spTree>
      <p:nvGrpSpPr>
        <p:cNvPr id="1648" name="Shape 1648"/>
        <p:cNvGrpSpPr/>
        <p:nvPr/>
      </p:nvGrpSpPr>
      <p:grpSpPr>
        <a:xfrm>
          <a:off x="0" y="0"/>
          <a:ext cx="0" cy="0"/>
          <a:chOff x="0" y="0"/>
          <a:chExt cx="0" cy="0"/>
        </a:xfrm>
      </p:grpSpPr>
      <p:sp>
        <p:nvSpPr>
          <p:cNvPr id="1649" name="Google Shape;1649;p82"/>
          <p:cNvSpPr/>
          <p:nvPr/>
        </p:nvSpPr>
        <p:spPr>
          <a:xfrm rot="5400000">
            <a:off x="4022576" y="700030"/>
            <a:ext cx="474655" cy="8519943"/>
          </a:xfrm>
          <a:custGeom>
            <a:rect b="b" l="l" r="r" t="t"/>
            <a:pathLst>
              <a:path extrusionOk="0" h="35881" w="26159">
                <a:moveTo>
                  <a:pt x="0" y="0"/>
                </a:moveTo>
                <a:lnTo>
                  <a:pt x="0" y="35881"/>
                </a:lnTo>
                <a:lnTo>
                  <a:pt x="26159" y="35881"/>
                </a:lnTo>
                <a:lnTo>
                  <a:pt x="2615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82"/>
          <p:cNvSpPr/>
          <p:nvPr/>
        </p:nvSpPr>
        <p:spPr>
          <a:xfrm>
            <a:off x="5026775" y="3591475"/>
            <a:ext cx="4117274" cy="1593573"/>
          </a:xfrm>
          <a:custGeom>
            <a:rect b="b" l="l" r="r" t="t"/>
            <a:pathLst>
              <a:path extrusionOk="0" h="122559" w="66601">
                <a:moveTo>
                  <a:pt x="1" y="0"/>
                </a:moveTo>
                <a:lnTo>
                  <a:pt x="1" y="122559"/>
                </a:lnTo>
                <a:lnTo>
                  <a:pt x="66601" y="122559"/>
                </a:lnTo>
                <a:lnTo>
                  <a:pt x="66601"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82"/>
          <p:cNvSpPr/>
          <p:nvPr/>
        </p:nvSpPr>
        <p:spPr>
          <a:xfrm>
            <a:off x="5034275" y="3591475"/>
            <a:ext cx="4109811" cy="817061"/>
          </a:xfrm>
          <a:custGeom>
            <a:rect b="b" l="l" r="r" t="t"/>
            <a:pathLst>
              <a:path extrusionOk="0" h="21061" w="42437">
                <a:moveTo>
                  <a:pt x="0" y="0"/>
                </a:moveTo>
                <a:lnTo>
                  <a:pt x="21345" y="21060"/>
                </a:lnTo>
                <a:lnTo>
                  <a:pt x="42437" y="0"/>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82"/>
          <p:cNvSpPr/>
          <p:nvPr/>
        </p:nvSpPr>
        <p:spPr>
          <a:xfrm flipH="1">
            <a:off x="8463150" y="0"/>
            <a:ext cx="680923" cy="676334"/>
          </a:xfrm>
          <a:custGeom>
            <a:rect b="b" l="l" r="r" t="t"/>
            <a:pathLst>
              <a:path extrusionOk="0" h="24101" w="23594">
                <a:moveTo>
                  <a:pt x="1" y="0"/>
                </a:moveTo>
                <a:lnTo>
                  <a:pt x="1" y="24100"/>
                </a:lnTo>
                <a:lnTo>
                  <a:pt x="23594"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3" name="Google Shape;1653;p82"/>
          <p:cNvGrpSpPr/>
          <p:nvPr/>
        </p:nvGrpSpPr>
        <p:grpSpPr>
          <a:xfrm>
            <a:off x="-69" y="-40006"/>
            <a:ext cx="9144139" cy="5223512"/>
            <a:chOff x="-69" y="-40006"/>
            <a:chExt cx="9144139" cy="5223512"/>
          </a:xfrm>
        </p:grpSpPr>
        <p:sp>
          <p:nvSpPr>
            <p:cNvPr id="1654" name="Google Shape;1654;p82"/>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2"/>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2"/>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2"/>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82"/>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82"/>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2"/>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2"/>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2"/>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82"/>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82"/>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2"/>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2"/>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2"/>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82"/>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2"/>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2"/>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2"/>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2"/>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2"/>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82"/>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82"/>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2"/>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2"/>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82"/>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82"/>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2"/>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2"/>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82"/>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82"/>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82"/>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82"/>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82"/>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82"/>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82"/>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82"/>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82"/>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82"/>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82"/>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82"/>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82"/>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82"/>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82"/>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82"/>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82"/>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82"/>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82"/>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82"/>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82"/>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82"/>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82"/>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82"/>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82"/>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82"/>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82"/>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82"/>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82"/>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82"/>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82"/>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82"/>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82"/>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5" name="Google Shape;1715;p82"/>
          <p:cNvSpPr/>
          <p:nvPr/>
        </p:nvSpPr>
        <p:spPr>
          <a:xfrm flipH="1">
            <a:off x="8463150" y="0"/>
            <a:ext cx="680923" cy="676334"/>
          </a:xfrm>
          <a:custGeom>
            <a:rect b="b" l="l" r="r" t="t"/>
            <a:pathLst>
              <a:path extrusionOk="0" h="24101" w="23594">
                <a:moveTo>
                  <a:pt x="1" y="0"/>
                </a:moveTo>
                <a:lnTo>
                  <a:pt x="1" y="24100"/>
                </a:lnTo>
                <a:lnTo>
                  <a:pt x="23594" y="0"/>
                </a:lnTo>
                <a:close/>
              </a:path>
            </a:pathLst>
          </a:cu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82"/>
          <p:cNvSpPr txBox="1"/>
          <p:nvPr>
            <p:ph type="title"/>
          </p:nvPr>
        </p:nvSpPr>
        <p:spPr>
          <a:xfrm>
            <a:off x="4917650" y="1205750"/>
            <a:ext cx="3526500" cy="45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17" name="Google Shape;1717;p82"/>
          <p:cNvSpPr txBox="1"/>
          <p:nvPr>
            <p:ph idx="1" type="subTitle"/>
          </p:nvPr>
        </p:nvSpPr>
        <p:spPr>
          <a:xfrm>
            <a:off x="4917650" y="1765175"/>
            <a:ext cx="3526500" cy="1236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5">
    <p:spTree>
      <p:nvGrpSpPr>
        <p:cNvPr id="1718" name="Shape 1718"/>
        <p:cNvGrpSpPr/>
        <p:nvPr/>
      </p:nvGrpSpPr>
      <p:grpSpPr>
        <a:xfrm>
          <a:off x="0" y="0"/>
          <a:ext cx="0" cy="0"/>
          <a:chOff x="0" y="0"/>
          <a:chExt cx="0" cy="0"/>
        </a:xfrm>
      </p:grpSpPr>
      <p:sp>
        <p:nvSpPr>
          <p:cNvPr id="1719" name="Google Shape;1719;p83"/>
          <p:cNvSpPr/>
          <p:nvPr/>
        </p:nvSpPr>
        <p:spPr>
          <a:xfrm rot="-5400000">
            <a:off x="6110313" y="2118990"/>
            <a:ext cx="5143422" cy="908199"/>
          </a:xfrm>
          <a:custGeom>
            <a:rect b="b" l="l" r="r" t="t"/>
            <a:pathLst>
              <a:path extrusionOk="0" h="59476" w="72619">
                <a:moveTo>
                  <a:pt x="1" y="1"/>
                </a:moveTo>
                <a:lnTo>
                  <a:pt x="1" y="59475"/>
                </a:lnTo>
                <a:lnTo>
                  <a:pt x="72618" y="59475"/>
                </a:lnTo>
                <a:lnTo>
                  <a:pt x="72618" y="1"/>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83"/>
          <p:cNvSpPr/>
          <p:nvPr/>
        </p:nvSpPr>
        <p:spPr>
          <a:xfrm rot="-5400000">
            <a:off x="6110313" y="2118990"/>
            <a:ext cx="5143422" cy="908199"/>
          </a:xfrm>
          <a:custGeom>
            <a:rect b="b" l="l" r="r" t="t"/>
            <a:pathLst>
              <a:path extrusionOk="0" h="59476" w="72619">
                <a:moveTo>
                  <a:pt x="1" y="1"/>
                </a:moveTo>
                <a:lnTo>
                  <a:pt x="1" y="59475"/>
                </a:lnTo>
                <a:lnTo>
                  <a:pt x="72618" y="59475"/>
                </a:lnTo>
                <a:lnTo>
                  <a:pt x="1"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83"/>
          <p:cNvSpPr/>
          <p:nvPr/>
        </p:nvSpPr>
        <p:spPr>
          <a:xfrm rot="5400000">
            <a:off x="983351" y="-1077602"/>
            <a:ext cx="706097" cy="2798000"/>
          </a:xfrm>
          <a:custGeom>
            <a:rect b="b" l="l" r="r" t="t"/>
            <a:pathLst>
              <a:path extrusionOk="0" h="35881" w="26159">
                <a:moveTo>
                  <a:pt x="0" y="0"/>
                </a:moveTo>
                <a:lnTo>
                  <a:pt x="0" y="35881"/>
                </a:lnTo>
                <a:lnTo>
                  <a:pt x="26159" y="35881"/>
                </a:lnTo>
                <a:lnTo>
                  <a:pt x="2615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2" name="Google Shape;1722;p83"/>
          <p:cNvGrpSpPr/>
          <p:nvPr/>
        </p:nvGrpSpPr>
        <p:grpSpPr>
          <a:xfrm>
            <a:off x="-69" y="-40006"/>
            <a:ext cx="9144139" cy="5223512"/>
            <a:chOff x="-69" y="-40006"/>
            <a:chExt cx="9144139" cy="5223512"/>
          </a:xfrm>
        </p:grpSpPr>
        <p:sp>
          <p:nvSpPr>
            <p:cNvPr id="1723" name="Google Shape;1723;p83"/>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83"/>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83"/>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83"/>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83"/>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83"/>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83"/>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83"/>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83"/>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83"/>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83"/>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83"/>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83"/>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83"/>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83"/>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83"/>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83"/>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83"/>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83"/>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83"/>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83"/>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83"/>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83"/>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83"/>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83"/>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83"/>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83"/>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83"/>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83"/>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83"/>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83"/>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83"/>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83"/>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83"/>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83"/>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83"/>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83"/>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83"/>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83"/>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83"/>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83"/>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83"/>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83"/>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83"/>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83"/>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83"/>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83"/>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83"/>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83"/>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83"/>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83"/>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83"/>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83"/>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83"/>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83"/>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83"/>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83"/>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83"/>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83"/>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83"/>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83"/>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4" name="Google Shape;1784;p83"/>
          <p:cNvSpPr/>
          <p:nvPr/>
        </p:nvSpPr>
        <p:spPr>
          <a:xfrm rot="5400000">
            <a:off x="983351" y="-1077602"/>
            <a:ext cx="706097" cy="2798000"/>
          </a:xfrm>
          <a:custGeom>
            <a:rect b="b" l="l" r="r" t="t"/>
            <a:pathLst>
              <a:path extrusionOk="0" h="35881" w="26159">
                <a:moveTo>
                  <a:pt x="0" y="0"/>
                </a:moveTo>
                <a:lnTo>
                  <a:pt x="0" y="35881"/>
                </a:lnTo>
                <a:lnTo>
                  <a:pt x="26159" y="35881"/>
                </a:lnTo>
                <a:lnTo>
                  <a:pt x="26159" y="0"/>
                </a:lnTo>
                <a:close/>
              </a:path>
            </a:pathLst>
          </a:cu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5" name="Google Shape;1785;p83"/>
          <p:cNvCxnSpPr/>
          <p:nvPr/>
        </p:nvCxnSpPr>
        <p:spPr>
          <a:xfrm rot="10800000">
            <a:off x="8228750" y="-33750"/>
            <a:ext cx="0" cy="5190600"/>
          </a:xfrm>
          <a:prstGeom prst="straightConnector1">
            <a:avLst/>
          </a:prstGeom>
          <a:noFill/>
          <a:ln cap="flat" cmpd="sng" w="9525">
            <a:solidFill>
              <a:srgbClr val="999999"/>
            </a:solidFill>
            <a:prstDash val="solid"/>
            <a:round/>
            <a:headEnd len="sm" w="sm" type="none"/>
            <a:tailEnd len="sm" w="sm" type="none"/>
          </a:ln>
        </p:spPr>
      </p:cxnSp>
      <p:sp>
        <p:nvSpPr>
          <p:cNvPr id="1786" name="Google Shape;1786;p83"/>
          <p:cNvSpPr txBox="1"/>
          <p:nvPr>
            <p:ph type="title"/>
          </p:nvPr>
        </p:nvSpPr>
        <p:spPr>
          <a:xfrm>
            <a:off x="4706000" y="464800"/>
            <a:ext cx="3688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87" name="Google Shape;1787;p83"/>
          <p:cNvSpPr txBox="1"/>
          <p:nvPr>
            <p:ph idx="1" type="subTitle"/>
          </p:nvPr>
        </p:nvSpPr>
        <p:spPr>
          <a:xfrm>
            <a:off x="4908900" y="1502300"/>
            <a:ext cx="27864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788" name="Google Shape;1788;p83"/>
          <p:cNvSpPr txBox="1"/>
          <p:nvPr>
            <p:ph idx="2" type="subTitle"/>
          </p:nvPr>
        </p:nvSpPr>
        <p:spPr>
          <a:xfrm>
            <a:off x="4908900" y="1767450"/>
            <a:ext cx="27864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789" name="Google Shape;1789;p83"/>
          <p:cNvSpPr txBox="1"/>
          <p:nvPr>
            <p:ph idx="3" type="subTitle"/>
          </p:nvPr>
        </p:nvSpPr>
        <p:spPr>
          <a:xfrm>
            <a:off x="4908900" y="3750000"/>
            <a:ext cx="27864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790" name="Google Shape;1790;p83"/>
          <p:cNvSpPr txBox="1"/>
          <p:nvPr>
            <p:ph idx="4" type="subTitle"/>
          </p:nvPr>
        </p:nvSpPr>
        <p:spPr>
          <a:xfrm>
            <a:off x="4908900" y="4015150"/>
            <a:ext cx="27864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791" name="Google Shape;1791;p83"/>
          <p:cNvSpPr txBox="1"/>
          <p:nvPr>
            <p:ph idx="5" type="subTitle"/>
          </p:nvPr>
        </p:nvSpPr>
        <p:spPr>
          <a:xfrm>
            <a:off x="4908900" y="2626150"/>
            <a:ext cx="27864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792" name="Google Shape;1792;p83"/>
          <p:cNvSpPr txBox="1"/>
          <p:nvPr>
            <p:ph idx="6" type="subTitle"/>
          </p:nvPr>
        </p:nvSpPr>
        <p:spPr>
          <a:xfrm>
            <a:off x="4908900" y="2891300"/>
            <a:ext cx="27864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793" name="Shape 1793"/>
        <p:cNvGrpSpPr/>
        <p:nvPr/>
      </p:nvGrpSpPr>
      <p:grpSpPr>
        <a:xfrm>
          <a:off x="0" y="0"/>
          <a:ext cx="0" cy="0"/>
          <a:chOff x="0" y="0"/>
          <a:chExt cx="0" cy="0"/>
        </a:xfrm>
      </p:grpSpPr>
      <p:sp>
        <p:nvSpPr>
          <p:cNvPr id="1794" name="Google Shape;1794;p84"/>
          <p:cNvSpPr/>
          <p:nvPr/>
        </p:nvSpPr>
        <p:spPr>
          <a:xfrm>
            <a:off x="7085575" y="2248950"/>
            <a:ext cx="2058517" cy="2915242"/>
          </a:xfrm>
          <a:custGeom>
            <a:rect b="b" l="l" r="r" t="t"/>
            <a:pathLst>
              <a:path extrusionOk="0" h="35881" w="26159">
                <a:moveTo>
                  <a:pt x="0" y="0"/>
                </a:moveTo>
                <a:lnTo>
                  <a:pt x="0" y="35881"/>
                </a:lnTo>
                <a:lnTo>
                  <a:pt x="26159" y="35881"/>
                </a:lnTo>
                <a:lnTo>
                  <a:pt x="2615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84"/>
          <p:cNvSpPr/>
          <p:nvPr/>
        </p:nvSpPr>
        <p:spPr>
          <a:xfrm>
            <a:off x="7085550" y="2248950"/>
            <a:ext cx="2058494" cy="2024026"/>
          </a:xfrm>
          <a:custGeom>
            <a:rect b="b" l="l" r="r" t="t"/>
            <a:pathLst>
              <a:path extrusionOk="0" h="25589" w="26128">
                <a:moveTo>
                  <a:pt x="1" y="0"/>
                </a:moveTo>
                <a:lnTo>
                  <a:pt x="26128" y="25589"/>
                </a:lnTo>
                <a:lnTo>
                  <a:pt x="26128"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84"/>
          <p:cNvSpPr/>
          <p:nvPr/>
        </p:nvSpPr>
        <p:spPr>
          <a:xfrm rot="5400000">
            <a:off x="5502820" y="3581439"/>
            <a:ext cx="1566570" cy="1598941"/>
          </a:xfrm>
          <a:custGeom>
            <a:rect b="b" l="l" r="r" t="t"/>
            <a:pathLst>
              <a:path extrusionOk="0" h="25622" w="26128">
                <a:moveTo>
                  <a:pt x="1" y="1"/>
                </a:moveTo>
                <a:lnTo>
                  <a:pt x="26128" y="25621"/>
                </a:lnTo>
                <a:lnTo>
                  <a:pt x="26128" y="1"/>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7" name="Google Shape;1797;p84"/>
          <p:cNvGrpSpPr/>
          <p:nvPr/>
        </p:nvGrpSpPr>
        <p:grpSpPr>
          <a:xfrm>
            <a:off x="-69" y="-40006"/>
            <a:ext cx="9144139" cy="5223512"/>
            <a:chOff x="-69" y="-40006"/>
            <a:chExt cx="9144139" cy="5223512"/>
          </a:xfrm>
        </p:grpSpPr>
        <p:sp>
          <p:nvSpPr>
            <p:cNvPr id="1798" name="Google Shape;1798;p84"/>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84"/>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84"/>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84"/>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84"/>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84"/>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84"/>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84"/>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84"/>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84"/>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84"/>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84"/>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84"/>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84"/>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84"/>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84"/>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84"/>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84"/>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84"/>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84"/>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84"/>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84"/>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84"/>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84"/>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84"/>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84"/>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84"/>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84"/>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84"/>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84"/>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84"/>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84"/>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84"/>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84"/>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84"/>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84"/>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84"/>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84"/>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84"/>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84"/>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84"/>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84"/>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84"/>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84"/>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84"/>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84"/>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84"/>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84"/>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84"/>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84"/>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84"/>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84"/>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84"/>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84"/>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84"/>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84"/>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84"/>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84"/>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84"/>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84"/>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84"/>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9" name="Google Shape;1859;p84"/>
          <p:cNvSpPr txBox="1"/>
          <p:nvPr>
            <p:ph type="title"/>
          </p:nvPr>
        </p:nvSpPr>
        <p:spPr>
          <a:xfrm>
            <a:off x="802100" y="303250"/>
            <a:ext cx="4684500" cy="170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
        <p:nvSpPr>
          <p:cNvPr id="1860" name="Google Shape;1860;p84"/>
          <p:cNvSpPr txBox="1"/>
          <p:nvPr>
            <p:ph idx="1" type="subTitle"/>
          </p:nvPr>
        </p:nvSpPr>
        <p:spPr>
          <a:xfrm>
            <a:off x="1033475" y="1984475"/>
            <a:ext cx="3692700" cy="99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861" name="Google Shape;1861;p84"/>
          <p:cNvSpPr txBox="1"/>
          <p:nvPr>
            <p:ph idx="2" type="subTitle"/>
          </p:nvPr>
        </p:nvSpPr>
        <p:spPr>
          <a:xfrm>
            <a:off x="1033475" y="3109375"/>
            <a:ext cx="3692700" cy="994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1862" name="Google Shape;1862;p84"/>
          <p:cNvSpPr txBox="1"/>
          <p:nvPr>
            <p:ph idx="3" type="subTitle"/>
          </p:nvPr>
        </p:nvSpPr>
        <p:spPr>
          <a:xfrm>
            <a:off x="1033475" y="4319825"/>
            <a:ext cx="3692700" cy="279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200"/>
              <a:buFont typeface="Source Code Pro SemiBold"/>
              <a:buNone/>
              <a:defRPr sz="1200">
                <a:latin typeface="Source Code Pro SemiBold"/>
                <a:ea typeface="Source Code Pro SemiBold"/>
                <a:cs typeface="Source Code Pro SemiBold"/>
                <a:sym typeface="Source Code Pro SemiBold"/>
              </a:defRPr>
            </a:lvl1pPr>
            <a:lvl2pPr lvl="1" algn="l">
              <a:lnSpc>
                <a:spcPct val="115000"/>
              </a:lnSpc>
              <a:spcBef>
                <a:spcPts val="0"/>
              </a:spcBef>
              <a:spcAft>
                <a:spcPts val="0"/>
              </a:spcAft>
              <a:buSzPts val="1200"/>
              <a:buNone/>
              <a:defRPr sz="1200"/>
            </a:lvl2pPr>
            <a:lvl3pPr lvl="2" algn="l">
              <a:lnSpc>
                <a:spcPct val="115000"/>
              </a:lnSpc>
              <a:spcBef>
                <a:spcPts val="0"/>
              </a:spcBef>
              <a:spcAft>
                <a:spcPts val="0"/>
              </a:spcAft>
              <a:buSzPts val="1200"/>
              <a:buNone/>
              <a:defRPr sz="1200"/>
            </a:lvl3pPr>
            <a:lvl4pPr lvl="3" algn="l">
              <a:lnSpc>
                <a:spcPct val="115000"/>
              </a:lnSpc>
              <a:spcBef>
                <a:spcPts val="0"/>
              </a:spcBef>
              <a:spcAft>
                <a:spcPts val="0"/>
              </a:spcAft>
              <a:buSzPts val="1200"/>
              <a:buNone/>
              <a:defRPr sz="1200"/>
            </a:lvl4pPr>
            <a:lvl5pPr lvl="4" algn="l">
              <a:lnSpc>
                <a:spcPct val="115000"/>
              </a:lnSpc>
              <a:spcBef>
                <a:spcPts val="0"/>
              </a:spcBef>
              <a:spcAft>
                <a:spcPts val="0"/>
              </a:spcAft>
              <a:buSzPts val="1200"/>
              <a:buNone/>
              <a:defRPr sz="1200"/>
            </a:lvl5pPr>
            <a:lvl6pPr lvl="5" algn="l">
              <a:lnSpc>
                <a:spcPct val="115000"/>
              </a:lnSpc>
              <a:spcBef>
                <a:spcPts val="0"/>
              </a:spcBef>
              <a:spcAft>
                <a:spcPts val="0"/>
              </a:spcAft>
              <a:buSzPts val="1200"/>
              <a:buNone/>
              <a:defRPr sz="1200"/>
            </a:lvl6pPr>
            <a:lvl7pPr lvl="6" algn="l">
              <a:lnSpc>
                <a:spcPct val="115000"/>
              </a:lnSpc>
              <a:spcBef>
                <a:spcPts val="0"/>
              </a:spcBef>
              <a:spcAft>
                <a:spcPts val="0"/>
              </a:spcAft>
              <a:buSzPts val="1200"/>
              <a:buNone/>
              <a:defRPr sz="1200"/>
            </a:lvl7pPr>
            <a:lvl8pPr lvl="7" algn="l">
              <a:lnSpc>
                <a:spcPct val="115000"/>
              </a:lnSpc>
              <a:spcBef>
                <a:spcPts val="0"/>
              </a:spcBef>
              <a:spcAft>
                <a:spcPts val="0"/>
              </a:spcAft>
              <a:buSzPts val="1200"/>
              <a:buNone/>
              <a:defRPr sz="1200"/>
            </a:lvl8pPr>
            <a:lvl9pPr lvl="8" algn="l">
              <a:lnSpc>
                <a:spcPct val="115000"/>
              </a:lnSpc>
              <a:spcBef>
                <a:spcPts val="0"/>
              </a:spcBef>
              <a:spcAft>
                <a:spcPts val="0"/>
              </a:spcAft>
              <a:buSzPts val="1200"/>
              <a:buNone/>
              <a:defRPr sz="1200"/>
            </a:lvl9pPr>
          </a:lstStyle>
          <a:p/>
        </p:txBody>
      </p:sp>
      <p:sp>
        <p:nvSpPr>
          <p:cNvPr id="1863" name="Google Shape;1863;p84"/>
          <p:cNvSpPr txBox="1"/>
          <p:nvPr/>
        </p:nvSpPr>
        <p:spPr>
          <a:xfrm>
            <a:off x="1033475" y="3109375"/>
            <a:ext cx="3692700" cy="99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Source Code Pro"/>
                <a:ea typeface="Source Code Pro"/>
                <a:cs typeface="Source Code Pro"/>
                <a:sym typeface="Source Code Pro"/>
              </a:rPr>
              <a:t>Credits: This presentation template was created by </a:t>
            </a:r>
            <a:r>
              <a:rPr b="0" i="0" lang="en" sz="1300" u="none" cap="none" strike="noStrike">
                <a:solidFill>
                  <a:srgbClr val="000000"/>
                </a:solidFill>
                <a:uFill>
                  <a:noFill/>
                </a:uFill>
                <a:latin typeface="Source Code Pro SemiBold"/>
                <a:ea typeface="Source Code Pro SemiBold"/>
                <a:cs typeface="Source Code Pro SemiBold"/>
                <a:sym typeface="Source Code Pro SemiBold"/>
                <a:hlinkClick r:id="rId2">
                  <a:extLst>
                    <a:ext uri="{A12FA001-AC4F-418D-AE19-62706E023703}">
                      <ahyp:hlinkClr val="tx"/>
                    </a:ext>
                  </a:extLst>
                </a:hlinkClick>
              </a:rPr>
              <a:t>Slidesgo</a:t>
            </a:r>
            <a:r>
              <a:rPr b="0" i="0" lang="en" sz="1300" u="none" cap="none" strike="noStrike">
                <a:solidFill>
                  <a:srgbClr val="000000"/>
                </a:solidFill>
                <a:latin typeface="Source Code Pro"/>
                <a:ea typeface="Source Code Pro"/>
                <a:cs typeface="Source Code Pro"/>
                <a:sym typeface="Source Code Pro"/>
              </a:rPr>
              <a:t>, including icons by </a:t>
            </a:r>
            <a:r>
              <a:rPr b="0" i="0" lang="en" sz="1300" u="none" cap="none" strike="noStrike">
                <a:solidFill>
                  <a:srgbClr val="000000"/>
                </a:solidFill>
                <a:uFill>
                  <a:noFill/>
                </a:uFill>
                <a:latin typeface="Source Code Pro SemiBold"/>
                <a:ea typeface="Source Code Pro SemiBold"/>
                <a:cs typeface="Source Code Pro SemiBold"/>
                <a:sym typeface="Source Code Pro SemiBold"/>
                <a:hlinkClick r:id="rId3">
                  <a:extLst>
                    <a:ext uri="{A12FA001-AC4F-418D-AE19-62706E023703}">
                      <ahyp:hlinkClr val="tx"/>
                    </a:ext>
                  </a:extLst>
                </a:hlinkClick>
              </a:rPr>
              <a:t>Flaticon</a:t>
            </a:r>
            <a:r>
              <a:rPr b="0" i="0" lang="en" sz="1300" u="none" cap="none" strike="noStrike">
                <a:solidFill>
                  <a:srgbClr val="000000"/>
                </a:solidFill>
                <a:latin typeface="Source Code Pro"/>
                <a:ea typeface="Source Code Pro"/>
                <a:cs typeface="Source Code Pro"/>
                <a:sym typeface="Source Code Pro"/>
              </a:rPr>
              <a:t>, and infographics &amp; images by </a:t>
            </a:r>
            <a:r>
              <a:rPr b="0" i="0" lang="en" sz="1300" u="none" cap="none" strike="noStrike">
                <a:solidFill>
                  <a:srgbClr val="000000"/>
                </a:solidFill>
                <a:uFill>
                  <a:noFill/>
                </a:uFill>
                <a:latin typeface="Source Code Pro SemiBold"/>
                <a:ea typeface="Source Code Pro SemiBold"/>
                <a:cs typeface="Source Code Pro SemiBold"/>
                <a:sym typeface="Source Code Pro SemiBold"/>
                <a:hlinkClick r:id="rId4">
                  <a:extLst>
                    <a:ext uri="{A12FA001-AC4F-418D-AE19-62706E023703}">
                      <ahyp:hlinkClr val="tx"/>
                    </a:ext>
                  </a:extLst>
                </a:hlinkClick>
              </a:rPr>
              <a:t>Freepik</a:t>
            </a:r>
            <a:r>
              <a:rPr b="0" i="0" lang="en" sz="1300" u="none" cap="none" strike="noStrike">
                <a:solidFill>
                  <a:srgbClr val="000000"/>
                </a:solidFill>
                <a:latin typeface="Source Code Pro"/>
                <a:ea typeface="Source Code Pro"/>
                <a:cs typeface="Source Code Pro"/>
                <a:sym typeface="Source Code Pro"/>
              </a:rPr>
              <a:t>.</a:t>
            </a:r>
            <a:endParaRPr b="0" i="0" sz="1300" u="none" cap="none" strike="noStrike">
              <a:solidFill>
                <a:srgbClr val="000000"/>
              </a:solidFill>
              <a:latin typeface="Source Code Pro"/>
              <a:ea typeface="Source Code Pro"/>
              <a:cs typeface="Source Code Pro"/>
              <a:sym typeface="Source Code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64" name="Shape 186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62"/>
          <p:cNvSpPr/>
          <p:nvPr/>
        </p:nvSpPr>
        <p:spPr>
          <a:xfrm rot="5400000">
            <a:off x="7220847" y="3225238"/>
            <a:ext cx="1328641" cy="2517366"/>
          </a:xfrm>
          <a:custGeom>
            <a:rect b="b" l="l" r="r" t="t"/>
            <a:pathLst>
              <a:path extrusionOk="0" h="21504" w="32810">
                <a:moveTo>
                  <a:pt x="0" y="0"/>
                </a:moveTo>
                <a:lnTo>
                  <a:pt x="0" y="21503"/>
                </a:lnTo>
                <a:lnTo>
                  <a:pt x="32809" y="21503"/>
                </a:lnTo>
                <a:lnTo>
                  <a:pt x="3280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2"/>
          <p:cNvSpPr/>
          <p:nvPr/>
        </p:nvSpPr>
        <p:spPr>
          <a:xfrm>
            <a:off x="6630299" y="3819600"/>
            <a:ext cx="2513700" cy="1328400"/>
          </a:xfrm>
          <a:prstGeom prst="triangle">
            <a:avLst>
              <a:gd fmla="val 50000" name="adj"/>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2"/>
          <p:cNvSpPr/>
          <p:nvPr/>
        </p:nvSpPr>
        <p:spPr>
          <a:xfrm rot="5400000">
            <a:off x="2991932" y="1505095"/>
            <a:ext cx="646463" cy="6630273"/>
          </a:xfrm>
          <a:custGeom>
            <a:rect b="b" l="l" r="r" t="t"/>
            <a:pathLst>
              <a:path extrusionOk="0" h="128419" w="18622">
                <a:moveTo>
                  <a:pt x="0" y="1"/>
                </a:moveTo>
                <a:lnTo>
                  <a:pt x="0" y="128418"/>
                </a:lnTo>
                <a:lnTo>
                  <a:pt x="18622" y="128418"/>
                </a:lnTo>
                <a:lnTo>
                  <a:pt x="1862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2"/>
          <p:cNvSpPr/>
          <p:nvPr/>
        </p:nvSpPr>
        <p:spPr>
          <a:xfrm rot="5400000">
            <a:off x="5951289" y="-2076713"/>
            <a:ext cx="1135048" cy="5269424"/>
          </a:xfrm>
          <a:custGeom>
            <a:rect b="b" l="l" r="r" t="t"/>
            <a:pathLst>
              <a:path extrusionOk="0" h="122559" w="66601">
                <a:moveTo>
                  <a:pt x="1" y="0"/>
                </a:moveTo>
                <a:lnTo>
                  <a:pt x="1" y="122559"/>
                </a:lnTo>
                <a:lnTo>
                  <a:pt x="66601" y="122559"/>
                </a:lnTo>
                <a:lnTo>
                  <a:pt x="66601" y="0"/>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2"/>
          <p:cNvSpPr/>
          <p:nvPr/>
        </p:nvSpPr>
        <p:spPr>
          <a:xfrm flipH="1">
            <a:off x="3884100" y="0"/>
            <a:ext cx="907350" cy="1125548"/>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62"/>
          <p:cNvGrpSpPr/>
          <p:nvPr/>
        </p:nvGrpSpPr>
        <p:grpSpPr>
          <a:xfrm>
            <a:off x="-69" y="-40006"/>
            <a:ext cx="9144139" cy="5223512"/>
            <a:chOff x="-69" y="-40006"/>
            <a:chExt cx="9144139" cy="5223512"/>
          </a:xfrm>
        </p:grpSpPr>
        <p:sp>
          <p:nvSpPr>
            <p:cNvPr id="154" name="Google Shape;154;p62"/>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2"/>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2"/>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2"/>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2"/>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2"/>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2"/>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2"/>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2"/>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2"/>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2"/>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2"/>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2"/>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2"/>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2"/>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2"/>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2"/>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62"/>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2"/>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2"/>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2"/>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2"/>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2"/>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2"/>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2"/>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2"/>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2"/>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2"/>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2"/>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62"/>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2"/>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62"/>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2"/>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2"/>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2"/>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2"/>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2"/>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2"/>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62"/>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62"/>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2"/>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2"/>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2"/>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62"/>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62"/>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2"/>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2"/>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2"/>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2"/>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62"/>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62"/>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2"/>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2"/>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2"/>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2"/>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2"/>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62"/>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2"/>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62"/>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2"/>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2"/>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5" name="Google Shape;215;p62"/>
          <p:cNvSpPr txBox="1"/>
          <p:nvPr>
            <p:ph type="title"/>
          </p:nvPr>
        </p:nvSpPr>
        <p:spPr>
          <a:xfrm>
            <a:off x="759975" y="2454088"/>
            <a:ext cx="5090400" cy="51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6" name="Google Shape;216;p62"/>
          <p:cNvSpPr txBox="1"/>
          <p:nvPr>
            <p:ph idx="1" type="subTitle"/>
          </p:nvPr>
        </p:nvSpPr>
        <p:spPr>
          <a:xfrm>
            <a:off x="802600" y="3130650"/>
            <a:ext cx="5047800" cy="51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17" name="Google Shape;217;p62"/>
          <p:cNvSpPr txBox="1"/>
          <p:nvPr>
            <p:ph idx="2" type="title"/>
          </p:nvPr>
        </p:nvSpPr>
        <p:spPr>
          <a:xfrm>
            <a:off x="759975" y="983900"/>
            <a:ext cx="2520900" cy="170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65" name="Shape 1865"/>
        <p:cNvGrpSpPr/>
        <p:nvPr/>
      </p:nvGrpSpPr>
      <p:grpSpPr>
        <a:xfrm>
          <a:off x="0" y="0"/>
          <a:ext cx="0" cy="0"/>
          <a:chOff x="0" y="0"/>
          <a:chExt cx="0" cy="0"/>
        </a:xfrm>
      </p:grpSpPr>
      <p:grpSp>
        <p:nvGrpSpPr>
          <p:cNvPr id="1866" name="Google Shape;1866;p88"/>
          <p:cNvGrpSpPr/>
          <p:nvPr/>
        </p:nvGrpSpPr>
        <p:grpSpPr>
          <a:xfrm>
            <a:off x="-69" y="-40006"/>
            <a:ext cx="9144139" cy="5223512"/>
            <a:chOff x="-69" y="-40006"/>
            <a:chExt cx="9144139" cy="5223512"/>
          </a:xfrm>
        </p:grpSpPr>
        <p:sp>
          <p:nvSpPr>
            <p:cNvPr id="1867" name="Google Shape;1867;p88"/>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88"/>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88"/>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88"/>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88"/>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88"/>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88"/>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88"/>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88"/>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88"/>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88"/>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88"/>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88"/>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88"/>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88"/>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88"/>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88"/>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88"/>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88"/>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88"/>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88"/>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88"/>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88"/>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88"/>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88"/>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88"/>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88"/>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88"/>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88"/>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88"/>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88"/>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88"/>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88"/>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88"/>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88"/>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88"/>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88"/>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88"/>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88"/>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88"/>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88"/>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88"/>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88"/>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88"/>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88"/>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88"/>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88"/>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88"/>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88"/>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88"/>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88"/>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88"/>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88"/>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88"/>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88"/>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88"/>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88"/>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88"/>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88"/>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88"/>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88"/>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
    <p:spTree>
      <p:nvGrpSpPr>
        <p:cNvPr id="1928" name="Shape 1928"/>
        <p:cNvGrpSpPr/>
        <p:nvPr/>
      </p:nvGrpSpPr>
      <p:grpSpPr>
        <a:xfrm>
          <a:off x="0" y="0"/>
          <a:ext cx="0" cy="0"/>
          <a:chOff x="0" y="0"/>
          <a:chExt cx="0" cy="0"/>
        </a:xfrm>
      </p:grpSpPr>
      <p:sp>
        <p:nvSpPr>
          <p:cNvPr id="1929" name="Google Shape;1929;p89"/>
          <p:cNvSpPr/>
          <p:nvPr/>
        </p:nvSpPr>
        <p:spPr>
          <a:xfrm rot="5400000">
            <a:off x="1247314" y="1676999"/>
            <a:ext cx="925160" cy="2061212"/>
          </a:xfrm>
          <a:custGeom>
            <a:rect b="b" l="l" r="r" t="t"/>
            <a:pathLst>
              <a:path extrusionOk="0" h="21504" w="32810">
                <a:moveTo>
                  <a:pt x="0" y="0"/>
                </a:moveTo>
                <a:lnTo>
                  <a:pt x="0" y="21503"/>
                </a:lnTo>
                <a:lnTo>
                  <a:pt x="32809" y="21503"/>
                </a:lnTo>
                <a:lnTo>
                  <a:pt x="3280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89"/>
          <p:cNvSpPr/>
          <p:nvPr/>
        </p:nvSpPr>
        <p:spPr>
          <a:xfrm>
            <a:off x="679425" y="2249350"/>
            <a:ext cx="2054100" cy="898200"/>
          </a:xfrm>
          <a:prstGeom prst="triangle">
            <a:avLst>
              <a:gd fmla="val 49922" name="adj"/>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89"/>
          <p:cNvSpPr/>
          <p:nvPr/>
        </p:nvSpPr>
        <p:spPr>
          <a:xfrm rot="5400000">
            <a:off x="695921" y="3129756"/>
            <a:ext cx="2023885" cy="2057073"/>
          </a:xfrm>
          <a:custGeom>
            <a:rect b="b" l="l" r="r" t="t"/>
            <a:pathLst>
              <a:path extrusionOk="0" h="21504" w="32810">
                <a:moveTo>
                  <a:pt x="0" y="0"/>
                </a:moveTo>
                <a:lnTo>
                  <a:pt x="0" y="21503"/>
                </a:lnTo>
                <a:lnTo>
                  <a:pt x="32809" y="21503"/>
                </a:lnTo>
                <a:lnTo>
                  <a:pt x="3280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89"/>
          <p:cNvSpPr/>
          <p:nvPr/>
        </p:nvSpPr>
        <p:spPr>
          <a:xfrm rot="10800000">
            <a:off x="2734823" y="3370778"/>
            <a:ext cx="1840652" cy="1772722"/>
          </a:xfrm>
          <a:custGeom>
            <a:rect b="b" l="l" r="r" t="t"/>
            <a:pathLst>
              <a:path extrusionOk="0" h="25622" w="26128">
                <a:moveTo>
                  <a:pt x="1" y="1"/>
                </a:moveTo>
                <a:lnTo>
                  <a:pt x="26128" y="25621"/>
                </a:lnTo>
                <a:lnTo>
                  <a:pt x="26128"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89"/>
          <p:cNvSpPr/>
          <p:nvPr/>
        </p:nvSpPr>
        <p:spPr>
          <a:xfrm>
            <a:off x="8232225" y="227200"/>
            <a:ext cx="911762" cy="1794473"/>
          </a:xfrm>
          <a:custGeom>
            <a:rect b="b" l="l" r="r" t="t"/>
            <a:pathLst>
              <a:path extrusionOk="0" h="67171" w="33349">
                <a:moveTo>
                  <a:pt x="33348" y="1"/>
                </a:moveTo>
                <a:lnTo>
                  <a:pt x="1" y="33792"/>
                </a:lnTo>
                <a:lnTo>
                  <a:pt x="33348" y="67171"/>
                </a:lnTo>
                <a:lnTo>
                  <a:pt x="3334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4" name="Google Shape;1934;p89"/>
          <p:cNvGrpSpPr/>
          <p:nvPr/>
        </p:nvGrpSpPr>
        <p:grpSpPr>
          <a:xfrm>
            <a:off x="-69" y="-40006"/>
            <a:ext cx="9144139" cy="5223512"/>
            <a:chOff x="-69" y="-40006"/>
            <a:chExt cx="9144139" cy="5223512"/>
          </a:xfrm>
        </p:grpSpPr>
        <p:sp>
          <p:nvSpPr>
            <p:cNvPr id="1935" name="Google Shape;1935;p89"/>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89"/>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89"/>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89"/>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89"/>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89"/>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89"/>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89"/>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89"/>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89"/>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89"/>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89"/>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89"/>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89"/>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89"/>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89"/>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89"/>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89"/>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89"/>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89"/>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89"/>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89"/>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89"/>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89"/>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89"/>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89"/>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89"/>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89"/>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89"/>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89"/>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89"/>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89"/>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89"/>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89"/>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89"/>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89"/>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89"/>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89"/>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89"/>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89"/>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89"/>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89"/>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89"/>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89"/>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89"/>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89"/>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89"/>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89"/>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89"/>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89"/>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89"/>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89"/>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89"/>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89"/>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89"/>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89"/>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89"/>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89"/>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89"/>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89"/>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89"/>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6" name="Google Shape;1996;p89"/>
          <p:cNvSpPr/>
          <p:nvPr/>
        </p:nvSpPr>
        <p:spPr>
          <a:xfrm>
            <a:off x="8232225" y="227200"/>
            <a:ext cx="911762" cy="1794473"/>
          </a:xfrm>
          <a:custGeom>
            <a:rect b="b" l="l" r="r" t="t"/>
            <a:pathLst>
              <a:path extrusionOk="0" h="67171" w="33349">
                <a:moveTo>
                  <a:pt x="33348" y="1"/>
                </a:moveTo>
                <a:lnTo>
                  <a:pt x="1" y="33792"/>
                </a:lnTo>
                <a:lnTo>
                  <a:pt x="33348" y="67171"/>
                </a:lnTo>
                <a:lnTo>
                  <a:pt x="33348" y="1"/>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0_1">
    <p:spTree>
      <p:nvGrpSpPr>
        <p:cNvPr id="1997" name="Shape 1997"/>
        <p:cNvGrpSpPr/>
        <p:nvPr/>
      </p:nvGrpSpPr>
      <p:grpSpPr>
        <a:xfrm>
          <a:off x="0" y="0"/>
          <a:ext cx="0" cy="0"/>
          <a:chOff x="0" y="0"/>
          <a:chExt cx="0" cy="0"/>
        </a:xfrm>
      </p:grpSpPr>
      <p:sp>
        <p:nvSpPr>
          <p:cNvPr id="1998" name="Google Shape;1998;p90"/>
          <p:cNvSpPr/>
          <p:nvPr/>
        </p:nvSpPr>
        <p:spPr>
          <a:xfrm rot="5400000">
            <a:off x="5282728" y="3563801"/>
            <a:ext cx="1545798" cy="1613545"/>
          </a:xfrm>
          <a:custGeom>
            <a:rect b="b" l="l" r="r" t="t"/>
            <a:pathLst>
              <a:path extrusionOk="0" h="25622" w="26128">
                <a:moveTo>
                  <a:pt x="1" y="1"/>
                </a:moveTo>
                <a:lnTo>
                  <a:pt x="26128" y="25621"/>
                </a:lnTo>
                <a:lnTo>
                  <a:pt x="2612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90"/>
          <p:cNvSpPr/>
          <p:nvPr/>
        </p:nvSpPr>
        <p:spPr>
          <a:xfrm rot="5400000">
            <a:off x="7224493" y="3227125"/>
            <a:ext cx="1547632" cy="2285081"/>
          </a:xfrm>
          <a:custGeom>
            <a:rect b="b" l="l" r="r" t="t"/>
            <a:pathLst>
              <a:path extrusionOk="0" h="35881" w="26159">
                <a:moveTo>
                  <a:pt x="0" y="0"/>
                </a:moveTo>
                <a:lnTo>
                  <a:pt x="0" y="35881"/>
                </a:lnTo>
                <a:lnTo>
                  <a:pt x="26159" y="35881"/>
                </a:lnTo>
                <a:lnTo>
                  <a:pt x="2615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90"/>
          <p:cNvSpPr/>
          <p:nvPr/>
        </p:nvSpPr>
        <p:spPr>
          <a:xfrm rot="5400000">
            <a:off x="7572756" y="3572229"/>
            <a:ext cx="1545798" cy="1596690"/>
          </a:xfrm>
          <a:custGeom>
            <a:rect b="b" l="l" r="r" t="t"/>
            <a:pathLst>
              <a:path extrusionOk="0" h="25589" w="26128">
                <a:moveTo>
                  <a:pt x="1" y="0"/>
                </a:moveTo>
                <a:lnTo>
                  <a:pt x="26128" y="25589"/>
                </a:lnTo>
                <a:lnTo>
                  <a:pt x="26128"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90"/>
          <p:cNvSpPr/>
          <p:nvPr/>
        </p:nvSpPr>
        <p:spPr>
          <a:xfrm rot="-5400000">
            <a:off x="9135" y="-9259"/>
            <a:ext cx="1346049" cy="1364469"/>
          </a:xfrm>
          <a:custGeom>
            <a:rect b="b" l="l" r="r" t="t"/>
            <a:pathLst>
              <a:path extrusionOk="0" h="25589" w="26128">
                <a:moveTo>
                  <a:pt x="1" y="0"/>
                </a:moveTo>
                <a:lnTo>
                  <a:pt x="26128" y="25589"/>
                </a:lnTo>
                <a:lnTo>
                  <a:pt x="26128"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2" name="Google Shape;2002;p90"/>
          <p:cNvGrpSpPr/>
          <p:nvPr/>
        </p:nvGrpSpPr>
        <p:grpSpPr>
          <a:xfrm>
            <a:off x="-69" y="-40006"/>
            <a:ext cx="9144139" cy="5223512"/>
            <a:chOff x="-69" y="-40006"/>
            <a:chExt cx="9144139" cy="5223512"/>
          </a:xfrm>
        </p:grpSpPr>
        <p:sp>
          <p:nvSpPr>
            <p:cNvPr id="2003" name="Google Shape;2003;p90"/>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90"/>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90"/>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90"/>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90"/>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90"/>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90"/>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90"/>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90"/>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90"/>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90"/>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90"/>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90"/>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90"/>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90"/>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90"/>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90"/>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90"/>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90"/>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90"/>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90"/>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90"/>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90"/>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90"/>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90"/>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90"/>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90"/>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90"/>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90"/>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90"/>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90"/>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90"/>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90"/>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90"/>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90"/>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90"/>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90"/>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90"/>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90"/>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90"/>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90"/>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90"/>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90"/>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90"/>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90"/>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90"/>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90"/>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90"/>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90"/>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90"/>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90"/>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90"/>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90"/>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90"/>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90"/>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90"/>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90"/>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90"/>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90"/>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90"/>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90"/>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4" name="Google Shape;2064;p90"/>
          <p:cNvSpPr/>
          <p:nvPr/>
        </p:nvSpPr>
        <p:spPr>
          <a:xfrm rot="-5400000">
            <a:off x="9135" y="-9259"/>
            <a:ext cx="1346049" cy="1364469"/>
          </a:xfrm>
          <a:custGeom>
            <a:rect b="b" l="l" r="r" t="t"/>
            <a:pathLst>
              <a:path extrusionOk="0" h="25589" w="26128">
                <a:moveTo>
                  <a:pt x="1" y="0"/>
                </a:moveTo>
                <a:lnTo>
                  <a:pt x="26128" y="25589"/>
                </a:lnTo>
                <a:lnTo>
                  <a:pt x="26128"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8" name="Shape 218"/>
        <p:cNvGrpSpPr/>
        <p:nvPr/>
      </p:nvGrpSpPr>
      <p:grpSpPr>
        <a:xfrm>
          <a:off x="0" y="0"/>
          <a:ext cx="0" cy="0"/>
          <a:chOff x="0" y="0"/>
          <a:chExt cx="0" cy="0"/>
        </a:xfrm>
      </p:grpSpPr>
      <p:sp>
        <p:nvSpPr>
          <p:cNvPr id="219" name="Google Shape;219;p63"/>
          <p:cNvSpPr/>
          <p:nvPr/>
        </p:nvSpPr>
        <p:spPr>
          <a:xfrm>
            <a:off x="7775375" y="1798725"/>
            <a:ext cx="1368650" cy="1353162"/>
          </a:xfrm>
          <a:custGeom>
            <a:rect b="b" l="l" r="r" t="t"/>
            <a:pathLst>
              <a:path extrusionOk="0" h="25622" w="26128">
                <a:moveTo>
                  <a:pt x="1" y="1"/>
                </a:moveTo>
                <a:lnTo>
                  <a:pt x="26128" y="25621"/>
                </a:lnTo>
                <a:lnTo>
                  <a:pt x="261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63"/>
          <p:cNvSpPr/>
          <p:nvPr/>
        </p:nvSpPr>
        <p:spPr>
          <a:xfrm>
            <a:off x="5942975" y="-40000"/>
            <a:ext cx="1859343" cy="1165140"/>
          </a:xfrm>
          <a:custGeom>
            <a:rect b="b" l="l" r="r" t="t"/>
            <a:pathLst>
              <a:path extrusionOk="0" h="21504" w="32810">
                <a:moveTo>
                  <a:pt x="0" y="0"/>
                </a:moveTo>
                <a:lnTo>
                  <a:pt x="0" y="21503"/>
                </a:lnTo>
                <a:lnTo>
                  <a:pt x="32809" y="21503"/>
                </a:lnTo>
                <a:lnTo>
                  <a:pt x="3280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3"/>
          <p:cNvSpPr/>
          <p:nvPr/>
        </p:nvSpPr>
        <p:spPr>
          <a:xfrm>
            <a:off x="7775375" y="-40000"/>
            <a:ext cx="1392444" cy="1838722"/>
          </a:xfrm>
          <a:custGeom>
            <a:rect b="b" l="l" r="r" t="t"/>
            <a:pathLst>
              <a:path extrusionOk="0" h="35881" w="26159">
                <a:moveTo>
                  <a:pt x="0" y="0"/>
                </a:moveTo>
                <a:lnTo>
                  <a:pt x="0" y="35881"/>
                </a:lnTo>
                <a:lnTo>
                  <a:pt x="26159" y="35881"/>
                </a:lnTo>
                <a:lnTo>
                  <a:pt x="26159" y="0"/>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63"/>
          <p:cNvGrpSpPr/>
          <p:nvPr/>
        </p:nvGrpSpPr>
        <p:grpSpPr>
          <a:xfrm>
            <a:off x="-69" y="-40006"/>
            <a:ext cx="9144139" cy="5223512"/>
            <a:chOff x="-69" y="-40006"/>
            <a:chExt cx="9144139" cy="5223512"/>
          </a:xfrm>
        </p:grpSpPr>
        <p:sp>
          <p:nvSpPr>
            <p:cNvPr id="223" name="Google Shape;223;p63"/>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63"/>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3"/>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63"/>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63"/>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3"/>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3"/>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3"/>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63"/>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63"/>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3"/>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3"/>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63"/>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3"/>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63"/>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3"/>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3"/>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63"/>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3"/>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63"/>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63"/>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3"/>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3"/>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3"/>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3"/>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3"/>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3"/>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3"/>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3"/>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3"/>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3"/>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3"/>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3"/>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3"/>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3"/>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3"/>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3"/>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3"/>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3"/>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3"/>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3"/>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3"/>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3"/>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3"/>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3"/>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3"/>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3"/>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3"/>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3"/>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3"/>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3"/>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3"/>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3"/>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3"/>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3"/>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3"/>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3"/>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3"/>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3"/>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3"/>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3"/>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63"/>
          <p:cNvSpPr txBox="1"/>
          <p:nvPr>
            <p:ph idx="1" type="subTitle"/>
          </p:nvPr>
        </p:nvSpPr>
        <p:spPr>
          <a:xfrm>
            <a:off x="802100" y="2219875"/>
            <a:ext cx="4454700" cy="1838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285" name="Google Shape;285;p63"/>
          <p:cNvSpPr txBox="1"/>
          <p:nvPr>
            <p:ph type="title"/>
          </p:nvPr>
        </p:nvSpPr>
        <p:spPr>
          <a:xfrm>
            <a:off x="802100" y="987300"/>
            <a:ext cx="4214100" cy="89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6" name="Shape 286"/>
        <p:cNvGrpSpPr/>
        <p:nvPr/>
      </p:nvGrpSpPr>
      <p:grpSpPr>
        <a:xfrm>
          <a:off x="0" y="0"/>
          <a:ext cx="0" cy="0"/>
          <a:chOff x="0" y="0"/>
          <a:chExt cx="0" cy="0"/>
        </a:xfrm>
      </p:grpSpPr>
      <p:sp>
        <p:nvSpPr>
          <p:cNvPr id="287" name="Google Shape;287;p64"/>
          <p:cNvSpPr/>
          <p:nvPr/>
        </p:nvSpPr>
        <p:spPr>
          <a:xfrm>
            <a:off x="4338575" y="3818725"/>
            <a:ext cx="4805517" cy="1318303"/>
          </a:xfrm>
          <a:custGeom>
            <a:rect b="b" l="l" r="r" t="t"/>
            <a:pathLst>
              <a:path extrusionOk="0" h="21504" w="32810">
                <a:moveTo>
                  <a:pt x="0" y="0"/>
                </a:moveTo>
                <a:lnTo>
                  <a:pt x="0" y="21503"/>
                </a:lnTo>
                <a:lnTo>
                  <a:pt x="32809" y="21503"/>
                </a:lnTo>
                <a:lnTo>
                  <a:pt x="32809" y="0"/>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4"/>
          <p:cNvSpPr/>
          <p:nvPr/>
        </p:nvSpPr>
        <p:spPr>
          <a:xfrm rot="10800000">
            <a:off x="2283089" y="-39"/>
            <a:ext cx="1372911" cy="1347814"/>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4"/>
          <p:cNvSpPr/>
          <p:nvPr/>
        </p:nvSpPr>
        <p:spPr>
          <a:xfrm rot="10800000">
            <a:off x="909119" y="-39"/>
            <a:ext cx="1374084" cy="1347814"/>
          </a:xfrm>
          <a:custGeom>
            <a:rect b="b" l="l" r="r" t="t"/>
            <a:pathLst>
              <a:path extrusionOk="0" h="53142" w="36325">
                <a:moveTo>
                  <a:pt x="1" y="1"/>
                </a:moveTo>
                <a:lnTo>
                  <a:pt x="1" y="53141"/>
                </a:lnTo>
                <a:lnTo>
                  <a:pt x="36325" y="53141"/>
                </a:lnTo>
                <a:lnTo>
                  <a:pt x="1" y="1"/>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4"/>
          <p:cNvSpPr/>
          <p:nvPr/>
        </p:nvSpPr>
        <p:spPr>
          <a:xfrm>
            <a:off x="-37925" y="-40000"/>
            <a:ext cx="488967" cy="5223443"/>
          </a:xfrm>
          <a:custGeom>
            <a:rect b="b" l="l" r="r" t="t"/>
            <a:pathLst>
              <a:path extrusionOk="0" h="128419" w="18622">
                <a:moveTo>
                  <a:pt x="0" y="1"/>
                </a:moveTo>
                <a:lnTo>
                  <a:pt x="0" y="128418"/>
                </a:lnTo>
                <a:lnTo>
                  <a:pt x="18622" y="128418"/>
                </a:lnTo>
                <a:lnTo>
                  <a:pt x="18622"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1" name="Google Shape;291;p64"/>
          <p:cNvGrpSpPr/>
          <p:nvPr/>
        </p:nvGrpSpPr>
        <p:grpSpPr>
          <a:xfrm>
            <a:off x="-69" y="-40006"/>
            <a:ext cx="9144139" cy="5223512"/>
            <a:chOff x="-69" y="-40006"/>
            <a:chExt cx="9144139" cy="5223512"/>
          </a:xfrm>
        </p:grpSpPr>
        <p:sp>
          <p:nvSpPr>
            <p:cNvPr id="292" name="Google Shape;292;p64"/>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4"/>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4"/>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4"/>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4"/>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4"/>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4"/>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4"/>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4"/>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4"/>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4"/>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4"/>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4"/>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4"/>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4"/>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4"/>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4"/>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4"/>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4"/>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4"/>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4"/>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4"/>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4"/>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4"/>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4"/>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4"/>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4"/>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4"/>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4"/>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4"/>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4"/>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4"/>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4"/>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4"/>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4"/>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4"/>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4"/>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4"/>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4"/>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4"/>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4"/>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4"/>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4"/>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4"/>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4"/>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4"/>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4"/>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4"/>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4"/>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4"/>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4"/>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4"/>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4"/>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4"/>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4"/>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4"/>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4"/>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4"/>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4"/>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4"/>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4"/>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p64"/>
          <p:cNvSpPr txBox="1"/>
          <p:nvPr>
            <p:ph idx="1" type="subTitle"/>
          </p:nvPr>
        </p:nvSpPr>
        <p:spPr>
          <a:xfrm>
            <a:off x="4934225" y="1800225"/>
            <a:ext cx="3379800" cy="1562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354" name="Google Shape;354;p64"/>
          <p:cNvSpPr txBox="1"/>
          <p:nvPr>
            <p:ph type="title"/>
          </p:nvPr>
        </p:nvSpPr>
        <p:spPr>
          <a:xfrm>
            <a:off x="802100" y="1800225"/>
            <a:ext cx="3687300" cy="1562700"/>
          </a:xfrm>
          <a:prstGeom prst="rect">
            <a:avLst/>
          </a:prstGeom>
          <a:noFill/>
          <a:ln>
            <a:noFill/>
          </a:ln>
        </p:spPr>
        <p:txBody>
          <a:bodyPr anchorCtr="0" anchor="ctr" bIns="91425" lIns="91425" spcFirstLastPara="1" rIns="91425" wrap="square" tIns="91425">
            <a:noAutofit/>
          </a:bodyPr>
          <a:lstStyle>
            <a:lvl1pPr lvl="0" algn="l">
              <a:lnSpc>
                <a:spcPct val="93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5" name="Shape 355"/>
        <p:cNvGrpSpPr/>
        <p:nvPr/>
      </p:nvGrpSpPr>
      <p:grpSpPr>
        <a:xfrm>
          <a:off x="0" y="0"/>
          <a:ext cx="0" cy="0"/>
          <a:chOff x="0" y="0"/>
          <a:chExt cx="0" cy="0"/>
        </a:xfrm>
      </p:grpSpPr>
      <p:sp>
        <p:nvSpPr>
          <p:cNvPr id="356" name="Google Shape;356;p65"/>
          <p:cNvSpPr/>
          <p:nvPr/>
        </p:nvSpPr>
        <p:spPr>
          <a:xfrm flipH="1" rot="-5400000">
            <a:off x="7106289" y="3112861"/>
            <a:ext cx="1553928" cy="2521455"/>
          </a:xfrm>
          <a:custGeom>
            <a:rect b="b" l="l" r="r" t="t"/>
            <a:pathLst>
              <a:path extrusionOk="0" h="53142" w="36294">
                <a:moveTo>
                  <a:pt x="36294" y="1"/>
                </a:moveTo>
                <a:lnTo>
                  <a:pt x="1" y="53141"/>
                </a:lnTo>
                <a:lnTo>
                  <a:pt x="36294" y="53141"/>
                </a:lnTo>
                <a:lnTo>
                  <a:pt x="36294"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5"/>
          <p:cNvSpPr/>
          <p:nvPr/>
        </p:nvSpPr>
        <p:spPr>
          <a:xfrm rot="5400000">
            <a:off x="7090650" y="-1379932"/>
            <a:ext cx="673418" cy="3433282"/>
          </a:xfrm>
          <a:custGeom>
            <a:rect b="b" l="l" r="r" t="t"/>
            <a:pathLst>
              <a:path extrusionOk="0" h="128419" w="18622">
                <a:moveTo>
                  <a:pt x="0" y="1"/>
                </a:moveTo>
                <a:lnTo>
                  <a:pt x="0" y="128418"/>
                </a:lnTo>
                <a:lnTo>
                  <a:pt x="18622" y="128418"/>
                </a:lnTo>
                <a:lnTo>
                  <a:pt x="18622"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8" name="Google Shape;358;p65"/>
          <p:cNvGrpSpPr/>
          <p:nvPr/>
        </p:nvGrpSpPr>
        <p:grpSpPr>
          <a:xfrm>
            <a:off x="-69" y="-40006"/>
            <a:ext cx="9144139" cy="5223512"/>
            <a:chOff x="-69" y="-40006"/>
            <a:chExt cx="9144139" cy="5223512"/>
          </a:xfrm>
        </p:grpSpPr>
        <p:sp>
          <p:nvSpPr>
            <p:cNvPr id="359" name="Google Shape;359;p65"/>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5"/>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5"/>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5"/>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5"/>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5"/>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5"/>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5"/>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5"/>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5"/>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5"/>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5"/>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5"/>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5"/>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5"/>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5"/>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5"/>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5"/>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5"/>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5"/>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5"/>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5"/>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5"/>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5"/>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5"/>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5"/>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5"/>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5"/>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5"/>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5"/>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5"/>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5"/>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5"/>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5"/>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5"/>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5"/>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5"/>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5"/>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5"/>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5"/>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5"/>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5"/>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5"/>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5"/>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5"/>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5"/>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5"/>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5"/>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5"/>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5"/>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5"/>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5"/>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5"/>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5"/>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5"/>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5"/>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5"/>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5"/>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5"/>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5"/>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5"/>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0" name="Google Shape;420;p65"/>
          <p:cNvSpPr/>
          <p:nvPr/>
        </p:nvSpPr>
        <p:spPr>
          <a:xfrm rot="5400000">
            <a:off x="7091351" y="-1429487"/>
            <a:ext cx="722161" cy="3483686"/>
          </a:xfrm>
          <a:custGeom>
            <a:rect b="b" l="l" r="r" t="t"/>
            <a:pathLst>
              <a:path extrusionOk="0" h="128419" w="18622">
                <a:moveTo>
                  <a:pt x="0" y="1"/>
                </a:moveTo>
                <a:lnTo>
                  <a:pt x="0" y="128418"/>
                </a:lnTo>
                <a:lnTo>
                  <a:pt x="18622" y="128418"/>
                </a:lnTo>
                <a:lnTo>
                  <a:pt x="18622" y="1"/>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5"/>
          <p:cNvSpPr/>
          <p:nvPr/>
        </p:nvSpPr>
        <p:spPr>
          <a:xfrm flipH="1" rot="-5400000">
            <a:off x="7106289" y="3112861"/>
            <a:ext cx="1553928" cy="2521455"/>
          </a:xfrm>
          <a:custGeom>
            <a:rect b="b" l="l" r="r" t="t"/>
            <a:pathLst>
              <a:path extrusionOk="0" h="53142" w="36294">
                <a:moveTo>
                  <a:pt x="36294" y="1"/>
                </a:moveTo>
                <a:lnTo>
                  <a:pt x="1" y="53141"/>
                </a:lnTo>
                <a:lnTo>
                  <a:pt x="36294" y="53141"/>
                </a:lnTo>
                <a:lnTo>
                  <a:pt x="36294" y="1"/>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5"/>
          <p:cNvSpPr txBox="1"/>
          <p:nvPr>
            <p:ph type="title"/>
          </p:nvPr>
        </p:nvSpPr>
        <p:spPr>
          <a:xfrm>
            <a:off x="802100" y="464800"/>
            <a:ext cx="75927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
    <p:spTree>
      <p:nvGrpSpPr>
        <p:cNvPr id="423" name="Shape 423"/>
        <p:cNvGrpSpPr/>
        <p:nvPr/>
      </p:nvGrpSpPr>
      <p:grpSpPr>
        <a:xfrm>
          <a:off x="0" y="0"/>
          <a:ext cx="0" cy="0"/>
          <a:chOff x="0" y="0"/>
          <a:chExt cx="0" cy="0"/>
        </a:xfrm>
      </p:grpSpPr>
      <p:sp>
        <p:nvSpPr>
          <p:cNvPr id="424" name="Google Shape;424;p73"/>
          <p:cNvSpPr/>
          <p:nvPr/>
        </p:nvSpPr>
        <p:spPr>
          <a:xfrm>
            <a:off x="6636225" y="673175"/>
            <a:ext cx="2507765" cy="1792126"/>
          </a:xfrm>
          <a:custGeom>
            <a:rect b="b" l="l" r="r" t="t"/>
            <a:pathLst>
              <a:path extrusionOk="0" h="25589" w="26128">
                <a:moveTo>
                  <a:pt x="1" y="0"/>
                </a:moveTo>
                <a:lnTo>
                  <a:pt x="26128" y="25589"/>
                </a:lnTo>
                <a:lnTo>
                  <a:pt x="26128"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73"/>
          <p:cNvSpPr/>
          <p:nvPr/>
        </p:nvSpPr>
        <p:spPr>
          <a:xfrm rot="5400000">
            <a:off x="4313475" y="-4408903"/>
            <a:ext cx="706097" cy="9458052"/>
          </a:xfrm>
          <a:custGeom>
            <a:rect b="b" l="l" r="r" t="t"/>
            <a:pathLst>
              <a:path extrusionOk="0" h="35881" w="26159">
                <a:moveTo>
                  <a:pt x="0" y="0"/>
                </a:moveTo>
                <a:lnTo>
                  <a:pt x="0" y="35881"/>
                </a:lnTo>
                <a:lnTo>
                  <a:pt x="26159" y="35881"/>
                </a:lnTo>
                <a:lnTo>
                  <a:pt x="26159" y="0"/>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73"/>
          <p:cNvSpPr/>
          <p:nvPr/>
        </p:nvSpPr>
        <p:spPr>
          <a:xfrm rot="-5400000">
            <a:off x="1029203" y="-144375"/>
            <a:ext cx="1120610" cy="2755690"/>
          </a:xfrm>
          <a:custGeom>
            <a:rect b="b" l="l" r="r" t="t"/>
            <a:pathLst>
              <a:path extrusionOk="0" h="67171" w="33349">
                <a:moveTo>
                  <a:pt x="33348" y="1"/>
                </a:moveTo>
                <a:lnTo>
                  <a:pt x="1" y="33792"/>
                </a:lnTo>
                <a:lnTo>
                  <a:pt x="33348" y="67171"/>
                </a:lnTo>
                <a:lnTo>
                  <a:pt x="3334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73"/>
          <p:cNvSpPr/>
          <p:nvPr/>
        </p:nvSpPr>
        <p:spPr>
          <a:xfrm rot="-5400000">
            <a:off x="1331972" y="297375"/>
            <a:ext cx="515093" cy="1266770"/>
          </a:xfrm>
          <a:custGeom>
            <a:rect b="b" l="l" r="r" t="t"/>
            <a:pathLst>
              <a:path extrusionOk="0" h="30878" w="15329">
                <a:moveTo>
                  <a:pt x="15328" y="1"/>
                </a:moveTo>
                <a:lnTo>
                  <a:pt x="1" y="15550"/>
                </a:lnTo>
                <a:lnTo>
                  <a:pt x="15328" y="30878"/>
                </a:lnTo>
                <a:lnTo>
                  <a:pt x="1532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8" name="Google Shape;428;p73"/>
          <p:cNvGrpSpPr/>
          <p:nvPr/>
        </p:nvGrpSpPr>
        <p:grpSpPr>
          <a:xfrm>
            <a:off x="-69" y="-40006"/>
            <a:ext cx="9144139" cy="5223512"/>
            <a:chOff x="-69" y="-40006"/>
            <a:chExt cx="9144139" cy="5223512"/>
          </a:xfrm>
        </p:grpSpPr>
        <p:sp>
          <p:nvSpPr>
            <p:cNvPr id="429" name="Google Shape;429;p73"/>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73"/>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73"/>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73"/>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73"/>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73"/>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73"/>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73"/>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73"/>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73"/>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73"/>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73"/>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73"/>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73"/>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73"/>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73"/>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73"/>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73"/>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73"/>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73"/>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73"/>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73"/>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73"/>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73"/>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73"/>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73"/>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73"/>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73"/>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73"/>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73"/>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73"/>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3"/>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73"/>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73"/>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73"/>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73"/>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73"/>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73"/>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73"/>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73"/>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73"/>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73"/>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73"/>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73"/>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73"/>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3"/>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3"/>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73"/>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73"/>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73"/>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3"/>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3"/>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3"/>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3"/>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3"/>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73"/>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73"/>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73"/>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3"/>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3"/>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3"/>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0" name="Google Shape;490;p73"/>
          <p:cNvSpPr txBox="1"/>
          <p:nvPr>
            <p:ph type="title"/>
          </p:nvPr>
        </p:nvSpPr>
        <p:spPr>
          <a:xfrm>
            <a:off x="759975" y="3359700"/>
            <a:ext cx="6060000" cy="51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91" name="Google Shape;491;p73"/>
          <p:cNvSpPr txBox="1"/>
          <p:nvPr>
            <p:ph idx="1" type="subTitle"/>
          </p:nvPr>
        </p:nvSpPr>
        <p:spPr>
          <a:xfrm>
            <a:off x="802600" y="4056000"/>
            <a:ext cx="5047800" cy="51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92" name="Google Shape;492;p73"/>
          <p:cNvSpPr txBox="1"/>
          <p:nvPr>
            <p:ph idx="2" type="title"/>
          </p:nvPr>
        </p:nvSpPr>
        <p:spPr>
          <a:xfrm>
            <a:off x="759975" y="1889500"/>
            <a:ext cx="2520900" cy="170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
    <p:spTree>
      <p:nvGrpSpPr>
        <p:cNvPr id="493" name="Shape 493"/>
        <p:cNvGrpSpPr/>
        <p:nvPr/>
      </p:nvGrpSpPr>
      <p:grpSpPr>
        <a:xfrm>
          <a:off x="0" y="0"/>
          <a:ext cx="0" cy="0"/>
          <a:chOff x="0" y="0"/>
          <a:chExt cx="0" cy="0"/>
        </a:xfrm>
      </p:grpSpPr>
      <p:sp>
        <p:nvSpPr>
          <p:cNvPr id="494" name="Google Shape;494;p78"/>
          <p:cNvSpPr/>
          <p:nvPr/>
        </p:nvSpPr>
        <p:spPr>
          <a:xfrm rot="10800000">
            <a:off x="909151" y="3089032"/>
            <a:ext cx="2023418" cy="2055269"/>
          </a:xfrm>
          <a:custGeom>
            <a:rect b="b" l="l" r="r" t="t"/>
            <a:pathLst>
              <a:path extrusionOk="0" h="25622" w="26128">
                <a:moveTo>
                  <a:pt x="1" y="1"/>
                </a:moveTo>
                <a:lnTo>
                  <a:pt x="26128" y="25621"/>
                </a:lnTo>
                <a:lnTo>
                  <a:pt x="26128" y="1"/>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78"/>
          <p:cNvSpPr/>
          <p:nvPr/>
        </p:nvSpPr>
        <p:spPr>
          <a:xfrm rot="10800000">
            <a:off x="1371413" y="3567320"/>
            <a:ext cx="1130755" cy="1148506"/>
          </a:xfrm>
          <a:custGeom>
            <a:rect b="b" l="l" r="r" t="t"/>
            <a:pathLst>
              <a:path extrusionOk="0" h="25622" w="26128">
                <a:moveTo>
                  <a:pt x="1" y="1"/>
                </a:moveTo>
                <a:lnTo>
                  <a:pt x="26128" y="25621"/>
                </a:lnTo>
                <a:lnTo>
                  <a:pt x="2612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78"/>
          <p:cNvSpPr/>
          <p:nvPr/>
        </p:nvSpPr>
        <p:spPr>
          <a:xfrm rot="-5400000">
            <a:off x="925076" y="-15893"/>
            <a:ext cx="2023418" cy="2055269"/>
          </a:xfrm>
          <a:custGeom>
            <a:rect b="b" l="l" r="r" t="t"/>
            <a:pathLst>
              <a:path extrusionOk="0" h="25622" w="26128">
                <a:moveTo>
                  <a:pt x="1" y="1"/>
                </a:moveTo>
                <a:lnTo>
                  <a:pt x="26128" y="25621"/>
                </a:lnTo>
                <a:lnTo>
                  <a:pt x="26128" y="1"/>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78"/>
          <p:cNvSpPr/>
          <p:nvPr/>
        </p:nvSpPr>
        <p:spPr>
          <a:xfrm rot="-5400000">
            <a:off x="1371413" y="439420"/>
            <a:ext cx="1130755" cy="1148506"/>
          </a:xfrm>
          <a:custGeom>
            <a:rect b="b" l="l" r="r" t="t"/>
            <a:pathLst>
              <a:path extrusionOk="0" h="25622" w="26128">
                <a:moveTo>
                  <a:pt x="1" y="1"/>
                </a:moveTo>
                <a:lnTo>
                  <a:pt x="26128" y="25621"/>
                </a:lnTo>
                <a:lnTo>
                  <a:pt x="2612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78"/>
          <p:cNvSpPr/>
          <p:nvPr/>
        </p:nvSpPr>
        <p:spPr>
          <a:xfrm>
            <a:off x="-37925" y="-40000"/>
            <a:ext cx="947068" cy="5223443"/>
          </a:xfrm>
          <a:custGeom>
            <a:rect b="b" l="l" r="r" t="t"/>
            <a:pathLst>
              <a:path extrusionOk="0" h="128419" w="18622">
                <a:moveTo>
                  <a:pt x="0" y="1"/>
                </a:moveTo>
                <a:lnTo>
                  <a:pt x="0" y="128418"/>
                </a:lnTo>
                <a:lnTo>
                  <a:pt x="18622" y="128418"/>
                </a:lnTo>
                <a:lnTo>
                  <a:pt x="18622"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9" name="Google Shape;499;p78"/>
          <p:cNvGrpSpPr/>
          <p:nvPr/>
        </p:nvGrpSpPr>
        <p:grpSpPr>
          <a:xfrm>
            <a:off x="-69" y="-40006"/>
            <a:ext cx="9144139" cy="5223512"/>
            <a:chOff x="-69" y="-40006"/>
            <a:chExt cx="9144139" cy="5223512"/>
          </a:xfrm>
        </p:grpSpPr>
        <p:sp>
          <p:nvSpPr>
            <p:cNvPr id="500" name="Google Shape;500;p78"/>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78"/>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78"/>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78"/>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78"/>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78"/>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78"/>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78"/>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78"/>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78"/>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78"/>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78"/>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8"/>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78"/>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78"/>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78"/>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78"/>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78"/>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78"/>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78"/>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78"/>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78"/>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78"/>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78"/>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78"/>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78"/>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78"/>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78"/>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78"/>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78"/>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78"/>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78"/>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78"/>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78"/>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78"/>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78"/>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78"/>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78"/>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78"/>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78"/>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78"/>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78"/>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78"/>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78"/>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78"/>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78"/>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78"/>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78"/>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78"/>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78"/>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78"/>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78"/>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78"/>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78"/>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78"/>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78"/>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78"/>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78"/>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78"/>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78"/>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78"/>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1" name="Google Shape;561;p78"/>
          <p:cNvSpPr txBox="1"/>
          <p:nvPr>
            <p:ph type="title"/>
          </p:nvPr>
        </p:nvSpPr>
        <p:spPr>
          <a:xfrm>
            <a:off x="4421675" y="2656250"/>
            <a:ext cx="4007400" cy="51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62" name="Google Shape;562;p78"/>
          <p:cNvSpPr txBox="1"/>
          <p:nvPr>
            <p:ph idx="1" type="subTitle"/>
          </p:nvPr>
        </p:nvSpPr>
        <p:spPr>
          <a:xfrm>
            <a:off x="4464300" y="3352550"/>
            <a:ext cx="4007400" cy="51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63" name="Google Shape;563;p78"/>
          <p:cNvSpPr txBox="1"/>
          <p:nvPr>
            <p:ph idx="2" type="title"/>
          </p:nvPr>
        </p:nvSpPr>
        <p:spPr>
          <a:xfrm>
            <a:off x="4421675" y="1186050"/>
            <a:ext cx="2520900" cy="170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564" name="Shape 564"/>
        <p:cNvGrpSpPr/>
        <p:nvPr/>
      </p:nvGrpSpPr>
      <p:grpSpPr>
        <a:xfrm>
          <a:off x="0" y="0"/>
          <a:ext cx="0" cy="0"/>
          <a:chOff x="0" y="0"/>
          <a:chExt cx="0" cy="0"/>
        </a:xfrm>
      </p:grpSpPr>
      <p:sp>
        <p:nvSpPr>
          <p:cNvPr id="565" name="Google Shape;565;p71"/>
          <p:cNvSpPr/>
          <p:nvPr/>
        </p:nvSpPr>
        <p:spPr>
          <a:xfrm>
            <a:off x="6855650" y="-40000"/>
            <a:ext cx="2288411" cy="2635158"/>
          </a:xfrm>
          <a:custGeom>
            <a:rect b="b" l="l" r="r" t="t"/>
            <a:pathLst>
              <a:path extrusionOk="0" h="128419" w="18622">
                <a:moveTo>
                  <a:pt x="0" y="1"/>
                </a:moveTo>
                <a:lnTo>
                  <a:pt x="0" y="128418"/>
                </a:lnTo>
                <a:lnTo>
                  <a:pt x="18622" y="128418"/>
                </a:lnTo>
                <a:lnTo>
                  <a:pt x="18622"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71"/>
          <p:cNvSpPr/>
          <p:nvPr/>
        </p:nvSpPr>
        <p:spPr>
          <a:xfrm>
            <a:off x="6855650" y="2594999"/>
            <a:ext cx="2288411" cy="2555859"/>
          </a:xfrm>
          <a:custGeom>
            <a:rect b="b" l="l" r="r" t="t"/>
            <a:pathLst>
              <a:path extrusionOk="0" h="128419" w="18622">
                <a:moveTo>
                  <a:pt x="0" y="1"/>
                </a:moveTo>
                <a:lnTo>
                  <a:pt x="0" y="128418"/>
                </a:lnTo>
                <a:lnTo>
                  <a:pt x="18622" y="128418"/>
                </a:lnTo>
                <a:lnTo>
                  <a:pt x="18622" y="1"/>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71"/>
          <p:cNvSpPr/>
          <p:nvPr/>
        </p:nvSpPr>
        <p:spPr>
          <a:xfrm>
            <a:off x="6855650" y="0"/>
            <a:ext cx="2288408" cy="5143451"/>
          </a:xfrm>
          <a:custGeom>
            <a:rect b="b" l="l" r="r" t="t"/>
            <a:pathLst>
              <a:path extrusionOk="0" h="67171" w="33349">
                <a:moveTo>
                  <a:pt x="33348" y="1"/>
                </a:moveTo>
                <a:lnTo>
                  <a:pt x="1" y="33792"/>
                </a:lnTo>
                <a:lnTo>
                  <a:pt x="33348" y="67171"/>
                </a:lnTo>
                <a:lnTo>
                  <a:pt x="33348"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8" name="Google Shape;568;p71"/>
          <p:cNvGrpSpPr/>
          <p:nvPr/>
        </p:nvGrpSpPr>
        <p:grpSpPr>
          <a:xfrm>
            <a:off x="-69" y="-40006"/>
            <a:ext cx="9144139" cy="5223512"/>
            <a:chOff x="-69" y="-40006"/>
            <a:chExt cx="9144139" cy="5223512"/>
          </a:xfrm>
        </p:grpSpPr>
        <p:sp>
          <p:nvSpPr>
            <p:cNvPr id="569" name="Google Shape;569;p71"/>
            <p:cNvSpPr/>
            <p:nvPr/>
          </p:nvSpPr>
          <p:spPr>
            <a:xfrm>
              <a:off x="-69" y="448721"/>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71"/>
            <p:cNvSpPr/>
            <p:nvPr/>
          </p:nvSpPr>
          <p:spPr>
            <a:xfrm>
              <a:off x="-69" y="8984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71"/>
            <p:cNvSpPr/>
            <p:nvPr/>
          </p:nvSpPr>
          <p:spPr>
            <a:xfrm>
              <a:off x="-69" y="1348093"/>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71"/>
            <p:cNvSpPr/>
            <p:nvPr/>
          </p:nvSpPr>
          <p:spPr>
            <a:xfrm>
              <a:off x="-69" y="1797778"/>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71"/>
            <p:cNvSpPr/>
            <p:nvPr/>
          </p:nvSpPr>
          <p:spPr>
            <a:xfrm>
              <a:off x="-69" y="22474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71"/>
            <p:cNvSpPr/>
            <p:nvPr/>
          </p:nvSpPr>
          <p:spPr>
            <a:xfrm>
              <a:off x="708499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71"/>
            <p:cNvSpPr/>
            <p:nvPr/>
          </p:nvSpPr>
          <p:spPr>
            <a:xfrm>
              <a:off x="45019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71"/>
            <p:cNvSpPr/>
            <p:nvPr/>
          </p:nvSpPr>
          <p:spPr>
            <a:xfrm>
              <a:off x="273805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71"/>
            <p:cNvSpPr/>
            <p:nvPr/>
          </p:nvSpPr>
          <p:spPr>
            <a:xfrm>
              <a:off x="90776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1"/>
            <p:cNvSpPr/>
            <p:nvPr/>
          </p:nvSpPr>
          <p:spPr>
            <a:xfrm>
              <a:off x="4568343"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1"/>
            <p:cNvSpPr/>
            <p:nvPr/>
          </p:nvSpPr>
          <p:spPr>
            <a:xfrm>
              <a:off x="800013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1"/>
            <p:cNvSpPr/>
            <p:nvPr/>
          </p:nvSpPr>
          <p:spPr>
            <a:xfrm>
              <a:off x="136533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71"/>
            <p:cNvSpPr/>
            <p:nvPr/>
          </p:nvSpPr>
          <p:spPr>
            <a:xfrm>
              <a:off x="228048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71"/>
            <p:cNvSpPr/>
            <p:nvPr/>
          </p:nvSpPr>
          <p:spPr>
            <a:xfrm>
              <a:off x="5483488"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1"/>
            <p:cNvSpPr/>
            <p:nvPr/>
          </p:nvSpPr>
          <p:spPr>
            <a:xfrm>
              <a:off x="182290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1"/>
            <p:cNvSpPr/>
            <p:nvPr/>
          </p:nvSpPr>
          <p:spPr>
            <a:xfrm>
              <a:off x="365319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1"/>
            <p:cNvSpPr/>
            <p:nvPr/>
          </p:nvSpPr>
          <p:spPr>
            <a:xfrm>
              <a:off x="639863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71"/>
            <p:cNvSpPr/>
            <p:nvPr/>
          </p:nvSpPr>
          <p:spPr>
            <a:xfrm>
              <a:off x="7313778"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71"/>
            <p:cNvSpPr/>
            <p:nvPr/>
          </p:nvSpPr>
          <p:spPr>
            <a:xfrm>
              <a:off x="67897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71"/>
            <p:cNvSpPr/>
            <p:nvPr/>
          </p:nvSpPr>
          <p:spPr>
            <a:xfrm>
              <a:off x="319562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71"/>
            <p:cNvSpPr/>
            <p:nvPr/>
          </p:nvSpPr>
          <p:spPr>
            <a:xfrm>
              <a:off x="777135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71"/>
            <p:cNvSpPr/>
            <p:nvPr/>
          </p:nvSpPr>
          <p:spPr>
            <a:xfrm>
              <a:off x="22140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71"/>
            <p:cNvSpPr/>
            <p:nvPr/>
          </p:nvSpPr>
          <p:spPr>
            <a:xfrm>
              <a:off x="113654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71"/>
            <p:cNvSpPr/>
            <p:nvPr/>
          </p:nvSpPr>
          <p:spPr>
            <a:xfrm>
              <a:off x="502591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71"/>
            <p:cNvSpPr/>
            <p:nvPr/>
          </p:nvSpPr>
          <p:spPr>
            <a:xfrm>
              <a:off x="845770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71"/>
            <p:cNvSpPr/>
            <p:nvPr/>
          </p:nvSpPr>
          <p:spPr>
            <a:xfrm>
              <a:off x="159412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71"/>
            <p:cNvSpPr/>
            <p:nvPr/>
          </p:nvSpPr>
          <p:spPr>
            <a:xfrm>
              <a:off x="2509267"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1"/>
            <p:cNvSpPr/>
            <p:nvPr/>
          </p:nvSpPr>
          <p:spPr>
            <a:xfrm>
              <a:off x="5941060"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71"/>
            <p:cNvSpPr/>
            <p:nvPr/>
          </p:nvSpPr>
          <p:spPr>
            <a:xfrm>
              <a:off x="891528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71"/>
            <p:cNvSpPr/>
            <p:nvPr/>
          </p:nvSpPr>
          <p:spPr>
            <a:xfrm>
              <a:off x="205169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71"/>
            <p:cNvSpPr/>
            <p:nvPr/>
          </p:nvSpPr>
          <p:spPr>
            <a:xfrm>
              <a:off x="4110770"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71"/>
            <p:cNvSpPr/>
            <p:nvPr/>
          </p:nvSpPr>
          <p:spPr>
            <a:xfrm>
              <a:off x="685620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1"/>
            <p:cNvSpPr/>
            <p:nvPr/>
          </p:nvSpPr>
          <p:spPr>
            <a:xfrm>
              <a:off x="-69" y="26971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71"/>
            <p:cNvSpPr/>
            <p:nvPr/>
          </p:nvSpPr>
          <p:spPr>
            <a:xfrm>
              <a:off x="-69" y="3596522"/>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71"/>
            <p:cNvSpPr/>
            <p:nvPr/>
          </p:nvSpPr>
          <p:spPr>
            <a:xfrm>
              <a:off x="-69" y="44958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71"/>
            <p:cNvSpPr/>
            <p:nvPr/>
          </p:nvSpPr>
          <p:spPr>
            <a:xfrm>
              <a:off x="-69" y="31468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1"/>
            <p:cNvSpPr/>
            <p:nvPr/>
          </p:nvSpPr>
          <p:spPr>
            <a:xfrm>
              <a:off x="-69" y="4046207"/>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71"/>
            <p:cNvSpPr/>
            <p:nvPr/>
          </p:nvSpPr>
          <p:spPr>
            <a:xfrm>
              <a:off x="-69" y="49455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71"/>
            <p:cNvSpPr/>
            <p:nvPr/>
          </p:nvSpPr>
          <p:spPr>
            <a:xfrm>
              <a:off x="-69" y="223878"/>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71"/>
            <p:cNvSpPr/>
            <p:nvPr/>
          </p:nvSpPr>
          <p:spPr>
            <a:xfrm>
              <a:off x="-69" y="6735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1"/>
            <p:cNvSpPr/>
            <p:nvPr/>
          </p:nvSpPr>
          <p:spPr>
            <a:xfrm>
              <a:off x="-69" y="1123250"/>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71"/>
            <p:cNvSpPr/>
            <p:nvPr/>
          </p:nvSpPr>
          <p:spPr>
            <a:xfrm>
              <a:off x="-69" y="1572936"/>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71"/>
            <p:cNvSpPr/>
            <p:nvPr/>
          </p:nvSpPr>
          <p:spPr>
            <a:xfrm>
              <a:off x="-69" y="2022621"/>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1"/>
            <p:cNvSpPr/>
            <p:nvPr/>
          </p:nvSpPr>
          <p:spPr>
            <a:xfrm>
              <a:off x="-69" y="2472307"/>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1"/>
            <p:cNvSpPr/>
            <p:nvPr/>
          </p:nvSpPr>
          <p:spPr>
            <a:xfrm>
              <a:off x="-69" y="3371679"/>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1"/>
            <p:cNvSpPr/>
            <p:nvPr/>
          </p:nvSpPr>
          <p:spPr>
            <a:xfrm>
              <a:off x="-69" y="4271050"/>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1"/>
            <p:cNvSpPr/>
            <p:nvPr/>
          </p:nvSpPr>
          <p:spPr>
            <a:xfrm>
              <a:off x="-69" y="2921993"/>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1"/>
            <p:cNvSpPr/>
            <p:nvPr/>
          </p:nvSpPr>
          <p:spPr>
            <a:xfrm>
              <a:off x="-69" y="3821364"/>
              <a:ext cx="9144139" cy="32"/>
            </a:xfrm>
            <a:custGeom>
              <a:rect b="b" l="l" r="r" t="t"/>
              <a:pathLst>
                <a:path extrusionOk="0" fill="none" h="1" w="284399">
                  <a:moveTo>
                    <a:pt x="0" y="1"/>
                  </a:moveTo>
                  <a:lnTo>
                    <a:pt x="284399" y="1"/>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1"/>
            <p:cNvSpPr/>
            <p:nvPr/>
          </p:nvSpPr>
          <p:spPr>
            <a:xfrm>
              <a:off x="-69" y="4720736"/>
              <a:ext cx="9144139" cy="32"/>
            </a:xfrm>
            <a:custGeom>
              <a:rect b="b" l="l" r="r" t="t"/>
              <a:pathLst>
                <a:path extrusionOk="0" fill="none" h="1" w="284399">
                  <a:moveTo>
                    <a:pt x="0" y="0"/>
                  </a:moveTo>
                  <a:lnTo>
                    <a:pt x="284399"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1"/>
            <p:cNvSpPr/>
            <p:nvPr/>
          </p:nvSpPr>
          <p:spPr>
            <a:xfrm>
              <a:off x="8686495"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1"/>
            <p:cNvSpPr/>
            <p:nvPr/>
          </p:nvSpPr>
          <p:spPr>
            <a:xfrm>
              <a:off x="8228923"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71"/>
            <p:cNvSpPr/>
            <p:nvPr/>
          </p:nvSpPr>
          <p:spPr>
            <a:xfrm>
              <a:off x="662741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71"/>
            <p:cNvSpPr/>
            <p:nvPr/>
          </p:nvSpPr>
          <p:spPr>
            <a:xfrm>
              <a:off x="3881984"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1"/>
            <p:cNvSpPr/>
            <p:nvPr/>
          </p:nvSpPr>
          <p:spPr>
            <a:xfrm>
              <a:off x="4797129"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1"/>
            <p:cNvSpPr/>
            <p:nvPr/>
          </p:nvSpPr>
          <p:spPr>
            <a:xfrm>
              <a:off x="2966839"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1"/>
            <p:cNvSpPr/>
            <p:nvPr/>
          </p:nvSpPr>
          <p:spPr>
            <a:xfrm>
              <a:off x="5712274"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1"/>
            <p:cNvSpPr/>
            <p:nvPr/>
          </p:nvSpPr>
          <p:spPr>
            <a:xfrm>
              <a:off x="433955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71"/>
            <p:cNvSpPr/>
            <p:nvPr/>
          </p:nvSpPr>
          <p:spPr>
            <a:xfrm>
              <a:off x="5254702"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1"/>
            <p:cNvSpPr/>
            <p:nvPr/>
          </p:nvSpPr>
          <p:spPr>
            <a:xfrm>
              <a:off x="3424412" y="-40006"/>
              <a:ext cx="32" cy="5223512"/>
            </a:xfrm>
            <a:custGeom>
              <a:rect b="b" l="l" r="r" t="t"/>
              <a:pathLst>
                <a:path extrusionOk="0" fill="none" h="159655" w="1">
                  <a:moveTo>
                    <a:pt x="0" y="159654"/>
                  </a:moveTo>
                  <a:lnTo>
                    <a:pt x="0"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1"/>
            <p:cNvSpPr/>
            <p:nvPr/>
          </p:nvSpPr>
          <p:spPr>
            <a:xfrm>
              <a:off x="6169847"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1"/>
            <p:cNvSpPr/>
            <p:nvPr/>
          </p:nvSpPr>
          <p:spPr>
            <a:xfrm>
              <a:off x="7542565" y="-40006"/>
              <a:ext cx="32" cy="5223512"/>
            </a:xfrm>
            <a:custGeom>
              <a:rect b="b" l="l" r="r" t="t"/>
              <a:pathLst>
                <a:path extrusionOk="0" fill="none" h="159655" w="1">
                  <a:moveTo>
                    <a:pt x="1" y="159654"/>
                  </a:moveTo>
                  <a:lnTo>
                    <a:pt x="1" y="0"/>
                  </a:lnTo>
                </a:path>
              </a:pathLst>
            </a:custGeom>
            <a:noFill/>
            <a:ln cap="flat" cmpd="sng" w="9525">
              <a:solidFill>
                <a:srgbClr val="D9D9D9"/>
              </a:solidFill>
              <a:prstDash val="solid"/>
              <a:miter lim="3217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71"/>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1" name="Google Shape;631;p71"/>
          <p:cNvSpPr txBox="1"/>
          <p:nvPr>
            <p:ph idx="1" type="subTitle"/>
          </p:nvPr>
        </p:nvSpPr>
        <p:spPr>
          <a:xfrm>
            <a:off x="802100" y="1502300"/>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32" name="Google Shape;632;p71"/>
          <p:cNvSpPr txBox="1"/>
          <p:nvPr>
            <p:ph idx="2" type="subTitle"/>
          </p:nvPr>
        </p:nvSpPr>
        <p:spPr>
          <a:xfrm>
            <a:off x="802100" y="1767452"/>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633" name="Google Shape;633;p71"/>
          <p:cNvSpPr txBox="1"/>
          <p:nvPr>
            <p:ph idx="3" type="subTitle"/>
          </p:nvPr>
        </p:nvSpPr>
        <p:spPr>
          <a:xfrm>
            <a:off x="802100" y="2853249"/>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34" name="Google Shape;634;p71"/>
          <p:cNvSpPr txBox="1"/>
          <p:nvPr>
            <p:ph idx="4" type="subTitle"/>
          </p:nvPr>
        </p:nvSpPr>
        <p:spPr>
          <a:xfrm>
            <a:off x="802100" y="3118401"/>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635" name="Google Shape;635;p71"/>
          <p:cNvSpPr txBox="1"/>
          <p:nvPr>
            <p:ph idx="5" type="subTitle"/>
          </p:nvPr>
        </p:nvSpPr>
        <p:spPr>
          <a:xfrm>
            <a:off x="3773575" y="2853249"/>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36" name="Google Shape;636;p71"/>
          <p:cNvSpPr txBox="1"/>
          <p:nvPr>
            <p:ph idx="6" type="subTitle"/>
          </p:nvPr>
        </p:nvSpPr>
        <p:spPr>
          <a:xfrm>
            <a:off x="3773575" y="3118401"/>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
        <p:nvSpPr>
          <p:cNvPr id="637" name="Google Shape;637;p71"/>
          <p:cNvSpPr txBox="1"/>
          <p:nvPr>
            <p:ph idx="7" type="subTitle"/>
          </p:nvPr>
        </p:nvSpPr>
        <p:spPr>
          <a:xfrm>
            <a:off x="3773575" y="1502300"/>
            <a:ext cx="1825200" cy="300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Source Code Pro SemiBold"/>
              <a:buNone/>
              <a:defRPr sz="1600">
                <a:latin typeface="Source Code Pro SemiBold"/>
                <a:ea typeface="Source Code Pro SemiBold"/>
                <a:cs typeface="Source Code Pro SemiBold"/>
                <a:sym typeface="Source Code Pro SemiBold"/>
              </a:defRPr>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38" name="Google Shape;638;p71"/>
          <p:cNvSpPr txBox="1"/>
          <p:nvPr>
            <p:ph idx="8" type="subTitle"/>
          </p:nvPr>
        </p:nvSpPr>
        <p:spPr>
          <a:xfrm>
            <a:off x="3773575" y="1767452"/>
            <a:ext cx="1825200" cy="710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300"/>
              <a:buNone/>
              <a:defRPr sz="1300"/>
            </a:lvl1pPr>
            <a:lvl2pPr lvl="1" algn="l">
              <a:lnSpc>
                <a:spcPct val="115000"/>
              </a:lnSpc>
              <a:spcBef>
                <a:spcPts val="0"/>
              </a:spcBef>
              <a:spcAft>
                <a:spcPts val="0"/>
              </a:spcAft>
              <a:buSzPts val="1300"/>
              <a:buNone/>
              <a:defRPr/>
            </a:lvl2pPr>
            <a:lvl3pPr lvl="2" algn="l">
              <a:lnSpc>
                <a:spcPct val="115000"/>
              </a:lnSpc>
              <a:spcBef>
                <a:spcPts val="0"/>
              </a:spcBef>
              <a:spcAft>
                <a:spcPts val="0"/>
              </a:spcAft>
              <a:buSzPts val="1300"/>
              <a:buNone/>
              <a:defRPr/>
            </a:lvl3pPr>
            <a:lvl4pPr lvl="3" algn="l">
              <a:lnSpc>
                <a:spcPct val="115000"/>
              </a:lnSpc>
              <a:spcBef>
                <a:spcPts val="0"/>
              </a:spcBef>
              <a:spcAft>
                <a:spcPts val="0"/>
              </a:spcAft>
              <a:buSzPts val="1300"/>
              <a:buNone/>
              <a:defRPr/>
            </a:lvl4pPr>
            <a:lvl5pPr lvl="4" algn="l">
              <a:lnSpc>
                <a:spcPct val="115000"/>
              </a:lnSpc>
              <a:spcBef>
                <a:spcPts val="0"/>
              </a:spcBef>
              <a:spcAft>
                <a:spcPts val="0"/>
              </a:spcAft>
              <a:buSzPts val="1300"/>
              <a:buNone/>
              <a:defRPr/>
            </a:lvl5pPr>
            <a:lvl6pPr lvl="5" algn="l">
              <a:lnSpc>
                <a:spcPct val="115000"/>
              </a:lnSpc>
              <a:spcBef>
                <a:spcPts val="0"/>
              </a:spcBef>
              <a:spcAft>
                <a:spcPts val="0"/>
              </a:spcAft>
              <a:buSzPts val="1300"/>
              <a:buNone/>
              <a:defRPr/>
            </a:lvl6pPr>
            <a:lvl7pPr lvl="6" algn="l">
              <a:lnSpc>
                <a:spcPct val="115000"/>
              </a:lnSpc>
              <a:spcBef>
                <a:spcPts val="0"/>
              </a:spcBef>
              <a:spcAft>
                <a:spcPts val="0"/>
              </a:spcAft>
              <a:buSzPts val="1300"/>
              <a:buNone/>
              <a:defRPr/>
            </a:lvl7pPr>
            <a:lvl8pPr lvl="7" algn="l">
              <a:lnSpc>
                <a:spcPct val="115000"/>
              </a:lnSpc>
              <a:spcBef>
                <a:spcPts val="0"/>
              </a:spcBef>
              <a:spcAft>
                <a:spcPts val="0"/>
              </a:spcAft>
              <a:buSzPts val="1300"/>
              <a:buNone/>
              <a:defRPr/>
            </a:lvl8pPr>
            <a:lvl9pPr lvl="8" algn="l">
              <a:lnSpc>
                <a:spcPct val="115000"/>
              </a:lnSpc>
              <a:spcBef>
                <a:spcPts val="0"/>
              </a:spcBef>
              <a:spcAft>
                <a:spcPts val="0"/>
              </a:spcAft>
              <a:buSzPts val="1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802100" y="464800"/>
            <a:ext cx="75927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1pPr>
            <a:lvl2pPr lvl="1"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2pPr>
            <a:lvl3pPr lvl="2"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3pPr>
            <a:lvl4pPr lvl="3"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4pPr>
            <a:lvl5pPr lvl="4"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5pPr>
            <a:lvl6pPr lvl="5"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6pPr>
            <a:lvl7pPr lvl="6"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7pPr>
            <a:lvl8pPr lvl="7"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8pPr>
            <a:lvl9pPr lvl="8" marR="0" rtl="0" algn="l">
              <a:lnSpc>
                <a:spcPct val="100000"/>
              </a:lnSpc>
              <a:spcBef>
                <a:spcPts val="0"/>
              </a:spcBef>
              <a:spcAft>
                <a:spcPts val="0"/>
              </a:spcAft>
              <a:buClr>
                <a:schemeClr val="dk1"/>
              </a:buClr>
              <a:buSzPts val="2800"/>
              <a:buFont typeface="Source Code Pro"/>
              <a:buNone/>
              <a:defRPr b="1" i="0" sz="2800" u="none" cap="none" strike="noStrike">
                <a:solidFill>
                  <a:schemeClr val="dk1"/>
                </a:solidFill>
                <a:latin typeface="Source Code Pro"/>
                <a:ea typeface="Source Code Pro"/>
                <a:cs typeface="Source Code Pro"/>
                <a:sym typeface="Source Code Pro"/>
              </a:defRPr>
            </a:lvl9pPr>
          </a:lstStyle>
          <a:p/>
        </p:txBody>
      </p:sp>
      <p:sp>
        <p:nvSpPr>
          <p:cNvPr id="7" name="Google Shape;7;p56"/>
          <p:cNvSpPr txBox="1"/>
          <p:nvPr>
            <p:ph idx="1" type="body"/>
          </p:nvPr>
        </p:nvSpPr>
        <p:spPr>
          <a:xfrm>
            <a:off x="802100" y="1109975"/>
            <a:ext cx="7592700" cy="3489300"/>
          </a:xfrm>
          <a:prstGeom prst="rect">
            <a:avLst/>
          </a:prstGeom>
          <a:noFill/>
          <a:ln>
            <a:noFill/>
          </a:ln>
        </p:spPr>
        <p:txBody>
          <a:bodyPr anchorCtr="0" anchor="t" bIns="91425" lIns="91425" spcFirstLastPara="1" rIns="91425" wrap="square" tIns="91425">
            <a:noAutofit/>
          </a:bodyPr>
          <a:lstStyle>
            <a:lvl1pPr indent="-336550" lvl="0" marL="457200" marR="0" rtl="0" algn="l">
              <a:lnSpc>
                <a:spcPct val="115000"/>
              </a:lnSpc>
              <a:spcBef>
                <a:spcPts val="0"/>
              </a:spcBef>
              <a:spcAft>
                <a:spcPts val="0"/>
              </a:spcAft>
              <a:buClr>
                <a:schemeClr val="dk1"/>
              </a:buClr>
              <a:buSzPts val="1700"/>
              <a:buFont typeface="Source Code Pro"/>
              <a:buChar char="●"/>
              <a:defRPr b="0" i="0" sz="1700" u="none" cap="none" strike="noStrike">
                <a:solidFill>
                  <a:schemeClr val="dk1"/>
                </a:solidFill>
                <a:latin typeface="Source Code Pro"/>
                <a:ea typeface="Source Code Pro"/>
                <a:cs typeface="Source Code Pro"/>
                <a:sym typeface="Source Code Pro"/>
              </a:defRPr>
            </a:lvl1pPr>
            <a:lvl2pPr indent="-311150" lvl="1" marL="9144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2pPr>
            <a:lvl3pPr indent="-311150" lvl="2" marL="13716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3pPr>
            <a:lvl4pPr indent="-311150" lvl="3" marL="18288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4pPr>
            <a:lvl5pPr indent="-311150" lvl="4" marL="22860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5pPr>
            <a:lvl6pPr indent="-311150" lvl="5" marL="27432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6pPr>
            <a:lvl7pPr indent="-311150" lvl="6" marL="32004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7pPr>
            <a:lvl8pPr indent="-311150" lvl="7" marL="3657600" marR="0" rtl="0" algn="l">
              <a:lnSpc>
                <a:spcPct val="115000"/>
              </a:lnSpc>
              <a:spcBef>
                <a:spcPts val="1600"/>
              </a:spcBef>
              <a:spcAft>
                <a:spcPts val="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8pPr>
            <a:lvl9pPr indent="-311150" lvl="8" marL="4114800" marR="0" rtl="0" algn="l">
              <a:lnSpc>
                <a:spcPct val="115000"/>
              </a:lnSpc>
              <a:spcBef>
                <a:spcPts val="1600"/>
              </a:spcBef>
              <a:spcAft>
                <a:spcPts val="1600"/>
              </a:spcAft>
              <a:buClr>
                <a:schemeClr val="dk1"/>
              </a:buClr>
              <a:buSzPts val="1300"/>
              <a:buFont typeface="Source Code Pro"/>
              <a:buChar char="■"/>
              <a:defRPr b="0" i="0" sz="1300" u="none" cap="none" strike="noStrike">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8" name="Shape 2068"/>
        <p:cNvGrpSpPr/>
        <p:nvPr/>
      </p:nvGrpSpPr>
      <p:grpSpPr>
        <a:xfrm>
          <a:off x="0" y="0"/>
          <a:ext cx="0" cy="0"/>
          <a:chOff x="0" y="0"/>
          <a:chExt cx="0" cy="0"/>
        </a:xfrm>
      </p:grpSpPr>
      <p:cxnSp>
        <p:nvCxnSpPr>
          <p:cNvPr id="2069" name="Google Shape;2069;p1"/>
          <p:cNvCxnSpPr/>
          <p:nvPr/>
        </p:nvCxnSpPr>
        <p:spPr>
          <a:xfrm>
            <a:off x="579100" y="3079950"/>
            <a:ext cx="223500" cy="0"/>
          </a:xfrm>
          <a:prstGeom prst="straightConnector1">
            <a:avLst/>
          </a:prstGeom>
          <a:noFill/>
          <a:ln cap="flat" cmpd="sng" w="9525">
            <a:solidFill>
              <a:schemeClr val="dk1"/>
            </a:solidFill>
            <a:prstDash val="solid"/>
            <a:round/>
            <a:headEnd len="sm" w="sm" type="none"/>
            <a:tailEnd len="med" w="med" type="triangle"/>
          </a:ln>
        </p:spPr>
      </p:cxnSp>
      <p:sp>
        <p:nvSpPr>
          <p:cNvPr id="2070" name="Google Shape;2070;p1"/>
          <p:cNvSpPr txBox="1"/>
          <p:nvPr>
            <p:ph idx="1" type="subTitle"/>
          </p:nvPr>
        </p:nvSpPr>
        <p:spPr>
          <a:xfrm>
            <a:off x="789975" y="2889900"/>
            <a:ext cx="5090400" cy="38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Ευστάθιος Ιωσηφίδης, DVM</a:t>
            </a:r>
            <a:endParaRPr/>
          </a:p>
          <a:p>
            <a:pPr indent="0" lvl="0" marL="0" rtl="0" algn="l">
              <a:lnSpc>
                <a:spcPct val="100000"/>
              </a:lnSpc>
              <a:spcBef>
                <a:spcPts val="0"/>
              </a:spcBef>
              <a:spcAft>
                <a:spcPts val="0"/>
              </a:spcAft>
              <a:buSzPts val="1600"/>
              <a:buNone/>
            </a:pPr>
            <a:r>
              <a:rPr lang="en"/>
              <a:t>iis21027</a:t>
            </a:r>
            <a:endParaRPr/>
          </a:p>
        </p:txBody>
      </p:sp>
      <p:sp>
        <p:nvSpPr>
          <p:cNvPr id="2071" name="Google Shape;2071;p1"/>
          <p:cNvSpPr txBox="1"/>
          <p:nvPr>
            <p:ph type="ctrTitle"/>
          </p:nvPr>
        </p:nvSpPr>
        <p:spPr>
          <a:xfrm>
            <a:off x="789975" y="539500"/>
            <a:ext cx="7092000" cy="23505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0"/>
              </a:spcBef>
              <a:spcAft>
                <a:spcPts val="0"/>
              </a:spcAft>
              <a:buClr>
                <a:schemeClr val="dk1"/>
              </a:buClr>
              <a:buSzPts val="1100"/>
              <a:buFont typeface="Arial"/>
              <a:buNone/>
            </a:pPr>
            <a:r>
              <a:rPr lang="en" sz="3800"/>
              <a:t>Digital transformation in healthcare: Analyzing the current</a:t>
            </a:r>
            <a:endParaRPr sz="3800"/>
          </a:p>
          <a:p>
            <a:pPr indent="0" lvl="0" marL="0" rtl="0" algn="l">
              <a:lnSpc>
                <a:spcPct val="93000"/>
              </a:lnSpc>
              <a:spcBef>
                <a:spcPts val="0"/>
              </a:spcBef>
              <a:spcAft>
                <a:spcPts val="0"/>
              </a:spcAft>
              <a:buClr>
                <a:schemeClr val="dk1"/>
              </a:buClr>
              <a:buSzPts val="1100"/>
              <a:buFont typeface="Arial"/>
              <a:buNone/>
            </a:pPr>
            <a:r>
              <a:rPr lang="en" sz="3800"/>
              <a:t>state-of-research</a:t>
            </a:r>
            <a:endParaRPr sz="3800"/>
          </a:p>
          <a:p>
            <a:pPr indent="0" lvl="0" marL="0" rtl="0" algn="l">
              <a:lnSpc>
                <a:spcPct val="93000"/>
              </a:lnSpc>
              <a:spcBef>
                <a:spcPts val="0"/>
              </a:spcBef>
              <a:spcAft>
                <a:spcPts val="0"/>
              </a:spcAft>
              <a:buSzPts val="4800"/>
              <a:buNone/>
            </a:pPr>
            <a:r>
              <a:t/>
            </a:r>
            <a:endParaRPr sz="3800"/>
          </a:p>
        </p:txBody>
      </p:sp>
      <p:grpSp>
        <p:nvGrpSpPr>
          <p:cNvPr id="2072" name="Google Shape;2072;p1"/>
          <p:cNvGrpSpPr/>
          <p:nvPr/>
        </p:nvGrpSpPr>
        <p:grpSpPr>
          <a:xfrm>
            <a:off x="195841" y="539505"/>
            <a:ext cx="383249" cy="286488"/>
            <a:chOff x="7940666" y="2020205"/>
            <a:chExt cx="383249" cy="286488"/>
          </a:xfrm>
        </p:grpSpPr>
        <p:sp>
          <p:nvSpPr>
            <p:cNvPr id="2073" name="Google Shape;2073;p1"/>
            <p:cNvSpPr/>
            <p:nvPr/>
          </p:nvSpPr>
          <p:spPr>
            <a:xfrm>
              <a:off x="7971742" y="2025205"/>
              <a:ext cx="326124" cy="275859"/>
            </a:xfrm>
            <a:custGeom>
              <a:rect b="b" l="l" r="r" t="t"/>
              <a:pathLst>
                <a:path extrusionOk="0" h="10537" w="12457">
                  <a:moveTo>
                    <a:pt x="9004" y="1"/>
                  </a:moveTo>
                  <a:cubicBezTo>
                    <a:pt x="8951" y="1"/>
                    <a:pt x="8898" y="3"/>
                    <a:pt x="8844" y="6"/>
                  </a:cubicBezTo>
                  <a:cubicBezTo>
                    <a:pt x="7821" y="74"/>
                    <a:pt x="6889" y="434"/>
                    <a:pt x="6231" y="1126"/>
                  </a:cubicBezTo>
                  <a:cubicBezTo>
                    <a:pt x="5532" y="398"/>
                    <a:pt x="4581" y="8"/>
                    <a:pt x="3612" y="8"/>
                  </a:cubicBezTo>
                  <a:cubicBezTo>
                    <a:pt x="3161" y="8"/>
                    <a:pt x="2707" y="92"/>
                    <a:pt x="2272" y="266"/>
                  </a:cubicBezTo>
                  <a:cubicBezTo>
                    <a:pt x="898" y="818"/>
                    <a:pt x="0" y="2144"/>
                    <a:pt x="0" y="3624"/>
                  </a:cubicBezTo>
                  <a:cubicBezTo>
                    <a:pt x="0" y="5646"/>
                    <a:pt x="1403" y="7059"/>
                    <a:pt x="2623" y="8068"/>
                  </a:cubicBezTo>
                  <a:cubicBezTo>
                    <a:pt x="3147" y="8495"/>
                    <a:pt x="3699" y="8899"/>
                    <a:pt x="4266" y="9269"/>
                  </a:cubicBezTo>
                  <a:lnTo>
                    <a:pt x="6231" y="10537"/>
                  </a:lnTo>
                  <a:lnTo>
                    <a:pt x="8191" y="9269"/>
                  </a:lnTo>
                  <a:cubicBezTo>
                    <a:pt x="8758" y="8894"/>
                    <a:pt x="9310" y="8495"/>
                    <a:pt x="9834" y="8068"/>
                  </a:cubicBezTo>
                  <a:cubicBezTo>
                    <a:pt x="11059" y="7064"/>
                    <a:pt x="12457" y="5646"/>
                    <a:pt x="12457" y="3624"/>
                  </a:cubicBezTo>
                  <a:cubicBezTo>
                    <a:pt x="12457" y="1933"/>
                    <a:pt x="11290" y="468"/>
                    <a:pt x="9642" y="98"/>
                  </a:cubicBezTo>
                  <a:cubicBezTo>
                    <a:pt x="9434" y="32"/>
                    <a:pt x="9219" y="1"/>
                    <a:pt x="9004" y="1"/>
                  </a:cubicBezTo>
                  <a:close/>
                </a:path>
              </a:pathLst>
            </a:custGeom>
            <a:solidFill>
              <a:srgbClr val="8195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
            <p:cNvSpPr/>
            <p:nvPr/>
          </p:nvSpPr>
          <p:spPr>
            <a:xfrm>
              <a:off x="8080781" y="2029394"/>
              <a:ext cx="217085" cy="271801"/>
            </a:xfrm>
            <a:custGeom>
              <a:rect b="b" l="l" r="r" t="t"/>
              <a:pathLst>
                <a:path extrusionOk="0" h="10382" w="8292">
                  <a:moveTo>
                    <a:pt x="5712" y="0"/>
                  </a:moveTo>
                  <a:cubicBezTo>
                    <a:pt x="6130" y="2215"/>
                    <a:pt x="6409" y="7542"/>
                    <a:pt x="0" y="9041"/>
                  </a:cubicBezTo>
                  <a:cubicBezTo>
                    <a:pt x="53" y="9075"/>
                    <a:pt x="91" y="9104"/>
                    <a:pt x="101" y="9113"/>
                  </a:cubicBezTo>
                  <a:lnTo>
                    <a:pt x="2066" y="10382"/>
                  </a:lnTo>
                  <a:lnTo>
                    <a:pt x="4026" y="9113"/>
                  </a:lnTo>
                  <a:cubicBezTo>
                    <a:pt x="4593" y="8739"/>
                    <a:pt x="5140" y="8340"/>
                    <a:pt x="5669" y="7912"/>
                  </a:cubicBezTo>
                  <a:cubicBezTo>
                    <a:pt x="6889" y="6904"/>
                    <a:pt x="8292" y="5491"/>
                    <a:pt x="8292" y="3469"/>
                  </a:cubicBezTo>
                  <a:cubicBezTo>
                    <a:pt x="8292" y="1869"/>
                    <a:pt x="7245" y="457"/>
                    <a:pt x="5712" y="0"/>
                  </a:cubicBezTo>
                  <a:close/>
                </a:path>
              </a:pathLst>
            </a:custGeom>
            <a:solidFill>
              <a:srgbClr val="778D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
            <p:cNvSpPr/>
            <p:nvPr/>
          </p:nvSpPr>
          <p:spPr>
            <a:xfrm>
              <a:off x="8180396" y="2144717"/>
              <a:ext cx="96971" cy="77624"/>
            </a:xfrm>
            <a:custGeom>
              <a:rect b="b" l="l" r="r" t="t"/>
              <a:pathLst>
                <a:path extrusionOk="0" h="2965" w="3704">
                  <a:moveTo>
                    <a:pt x="2107" y="0"/>
                  </a:moveTo>
                  <a:cubicBezTo>
                    <a:pt x="2103" y="0"/>
                    <a:pt x="2099" y="0"/>
                    <a:pt x="2095" y="0"/>
                  </a:cubicBezTo>
                  <a:cubicBezTo>
                    <a:pt x="2013" y="5"/>
                    <a:pt x="1941" y="63"/>
                    <a:pt x="1912" y="140"/>
                  </a:cubicBezTo>
                  <a:lnTo>
                    <a:pt x="1254" y="2181"/>
                  </a:lnTo>
                  <a:lnTo>
                    <a:pt x="442" y="332"/>
                  </a:lnTo>
                  <a:cubicBezTo>
                    <a:pt x="401" y="246"/>
                    <a:pt x="331" y="210"/>
                    <a:pt x="260" y="210"/>
                  </a:cubicBezTo>
                  <a:cubicBezTo>
                    <a:pt x="130" y="210"/>
                    <a:pt x="0" y="333"/>
                    <a:pt x="62" y="495"/>
                  </a:cubicBezTo>
                  <a:lnTo>
                    <a:pt x="1090" y="2844"/>
                  </a:lnTo>
                  <a:cubicBezTo>
                    <a:pt x="1129" y="2916"/>
                    <a:pt x="1201" y="2965"/>
                    <a:pt x="1283" y="2965"/>
                  </a:cubicBezTo>
                  <a:lnTo>
                    <a:pt x="1292" y="2965"/>
                  </a:lnTo>
                  <a:cubicBezTo>
                    <a:pt x="1379" y="2960"/>
                    <a:pt x="1451" y="2902"/>
                    <a:pt x="1475" y="2820"/>
                  </a:cubicBezTo>
                  <a:lnTo>
                    <a:pt x="2143" y="745"/>
                  </a:lnTo>
                  <a:lnTo>
                    <a:pt x="2690" y="1840"/>
                  </a:lnTo>
                  <a:cubicBezTo>
                    <a:pt x="2724" y="1912"/>
                    <a:pt x="2791" y="1956"/>
                    <a:pt x="2868" y="1956"/>
                  </a:cubicBezTo>
                  <a:lnTo>
                    <a:pt x="3411" y="1956"/>
                  </a:lnTo>
                  <a:cubicBezTo>
                    <a:pt x="3512" y="1826"/>
                    <a:pt x="3613" y="1687"/>
                    <a:pt x="3704" y="1543"/>
                  </a:cubicBezTo>
                  <a:lnTo>
                    <a:pt x="3704" y="1543"/>
                  </a:lnTo>
                  <a:lnTo>
                    <a:pt x="3007" y="1547"/>
                  </a:lnTo>
                  <a:lnTo>
                    <a:pt x="2291" y="116"/>
                  </a:lnTo>
                  <a:cubicBezTo>
                    <a:pt x="2260" y="43"/>
                    <a:pt x="2184" y="0"/>
                    <a:pt x="2107" y="0"/>
                  </a:cubicBezTo>
                  <a:close/>
                </a:path>
              </a:pathLst>
            </a:custGeom>
            <a:solidFill>
              <a:srgbClr val="778D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
            <p:cNvSpPr/>
            <p:nvPr/>
          </p:nvSpPr>
          <p:spPr>
            <a:xfrm>
              <a:off x="7991979" y="2106599"/>
              <a:ext cx="194910" cy="127444"/>
            </a:xfrm>
            <a:custGeom>
              <a:rect b="b" l="l" r="r" t="t"/>
              <a:pathLst>
                <a:path extrusionOk="0" h="4868" w="7445">
                  <a:moveTo>
                    <a:pt x="6728" y="1"/>
                  </a:moveTo>
                  <a:cubicBezTo>
                    <a:pt x="6724" y="1"/>
                    <a:pt x="6721" y="1"/>
                    <a:pt x="6717" y="1"/>
                  </a:cubicBezTo>
                  <a:cubicBezTo>
                    <a:pt x="6635" y="1"/>
                    <a:pt x="6563" y="54"/>
                    <a:pt x="6529" y="131"/>
                  </a:cubicBezTo>
                  <a:lnTo>
                    <a:pt x="5559" y="2523"/>
                  </a:lnTo>
                  <a:lnTo>
                    <a:pt x="4742" y="1149"/>
                  </a:lnTo>
                  <a:cubicBezTo>
                    <a:pt x="4702" y="1079"/>
                    <a:pt x="4633" y="1045"/>
                    <a:pt x="4564" y="1045"/>
                  </a:cubicBezTo>
                  <a:cubicBezTo>
                    <a:pt x="4478" y="1045"/>
                    <a:pt x="4392" y="1098"/>
                    <a:pt x="4363" y="1197"/>
                  </a:cubicBezTo>
                  <a:lnTo>
                    <a:pt x="3541" y="3979"/>
                  </a:lnTo>
                  <a:lnTo>
                    <a:pt x="2489" y="880"/>
                  </a:lnTo>
                  <a:cubicBezTo>
                    <a:pt x="2460" y="803"/>
                    <a:pt x="2388" y="750"/>
                    <a:pt x="2306" y="745"/>
                  </a:cubicBezTo>
                  <a:cubicBezTo>
                    <a:pt x="2299" y="745"/>
                    <a:pt x="2293" y="744"/>
                    <a:pt x="2286" y="744"/>
                  </a:cubicBezTo>
                  <a:cubicBezTo>
                    <a:pt x="2211" y="744"/>
                    <a:pt x="2140" y="790"/>
                    <a:pt x="2109" y="861"/>
                  </a:cubicBezTo>
                  <a:lnTo>
                    <a:pt x="1062" y="3008"/>
                  </a:lnTo>
                  <a:lnTo>
                    <a:pt x="0" y="3008"/>
                  </a:lnTo>
                  <a:cubicBezTo>
                    <a:pt x="92" y="3147"/>
                    <a:pt x="193" y="3287"/>
                    <a:pt x="294" y="3421"/>
                  </a:cubicBezTo>
                  <a:lnTo>
                    <a:pt x="1192" y="3421"/>
                  </a:lnTo>
                  <a:cubicBezTo>
                    <a:pt x="1274" y="3421"/>
                    <a:pt x="1346" y="3373"/>
                    <a:pt x="1379" y="3301"/>
                  </a:cubicBezTo>
                  <a:lnTo>
                    <a:pt x="2258" y="1490"/>
                  </a:lnTo>
                  <a:lnTo>
                    <a:pt x="3359" y="4728"/>
                  </a:lnTo>
                  <a:cubicBezTo>
                    <a:pt x="3387" y="4810"/>
                    <a:pt x="3464" y="4867"/>
                    <a:pt x="3555" y="4867"/>
                  </a:cubicBezTo>
                  <a:cubicBezTo>
                    <a:pt x="3647" y="4862"/>
                    <a:pt x="3724" y="4805"/>
                    <a:pt x="3748" y="4718"/>
                  </a:cubicBezTo>
                  <a:lnTo>
                    <a:pt x="4622" y="1764"/>
                  </a:lnTo>
                  <a:lnTo>
                    <a:pt x="5410" y="3085"/>
                  </a:lnTo>
                  <a:cubicBezTo>
                    <a:pt x="5446" y="3148"/>
                    <a:pt x="5512" y="3186"/>
                    <a:pt x="5588" y="3186"/>
                  </a:cubicBezTo>
                  <a:cubicBezTo>
                    <a:pt x="5593" y="3186"/>
                    <a:pt x="5597" y="3186"/>
                    <a:pt x="5602" y="3186"/>
                  </a:cubicBezTo>
                  <a:cubicBezTo>
                    <a:pt x="5679" y="3181"/>
                    <a:pt x="5746" y="3133"/>
                    <a:pt x="5775" y="3056"/>
                  </a:cubicBezTo>
                  <a:lnTo>
                    <a:pt x="6721" y="731"/>
                  </a:lnTo>
                  <a:lnTo>
                    <a:pt x="7000" y="1375"/>
                  </a:lnTo>
                  <a:cubicBezTo>
                    <a:pt x="7041" y="1459"/>
                    <a:pt x="7112" y="1495"/>
                    <a:pt x="7183" y="1495"/>
                  </a:cubicBezTo>
                  <a:cubicBezTo>
                    <a:pt x="7314" y="1495"/>
                    <a:pt x="7445" y="1373"/>
                    <a:pt x="7380" y="1211"/>
                  </a:cubicBezTo>
                  <a:lnTo>
                    <a:pt x="6909" y="121"/>
                  </a:lnTo>
                  <a:cubicBezTo>
                    <a:pt x="6877" y="48"/>
                    <a:pt x="6810" y="1"/>
                    <a:pt x="6728" y="1"/>
                  </a:cubicBezTo>
                  <a:close/>
                </a:path>
              </a:pathLst>
            </a:custGeom>
            <a:solidFill>
              <a:srgbClr val="778D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
            <p:cNvSpPr/>
            <p:nvPr/>
          </p:nvSpPr>
          <p:spPr>
            <a:xfrm>
              <a:off x="7940666" y="2020205"/>
              <a:ext cx="383249" cy="286488"/>
            </a:xfrm>
            <a:custGeom>
              <a:rect b="b" l="l" r="r" t="t"/>
              <a:pathLst>
                <a:path extrusionOk="0" h="10943" w="14639">
                  <a:moveTo>
                    <a:pt x="4809" y="0"/>
                  </a:moveTo>
                  <a:cubicBezTo>
                    <a:pt x="4803" y="0"/>
                    <a:pt x="4796" y="0"/>
                    <a:pt x="4790" y="0"/>
                  </a:cubicBezTo>
                  <a:cubicBezTo>
                    <a:pt x="2076" y="0"/>
                    <a:pt x="0" y="2830"/>
                    <a:pt x="1432" y="5799"/>
                  </a:cubicBezTo>
                  <a:lnTo>
                    <a:pt x="567" y="5799"/>
                  </a:lnTo>
                  <a:cubicBezTo>
                    <a:pt x="293" y="5799"/>
                    <a:pt x="293" y="6212"/>
                    <a:pt x="567" y="6212"/>
                  </a:cubicBezTo>
                  <a:lnTo>
                    <a:pt x="1653" y="6212"/>
                  </a:lnTo>
                  <a:cubicBezTo>
                    <a:pt x="2844" y="8206"/>
                    <a:pt x="5347" y="9652"/>
                    <a:pt x="7288" y="10910"/>
                  </a:cubicBezTo>
                  <a:cubicBezTo>
                    <a:pt x="7322" y="10932"/>
                    <a:pt x="7360" y="10943"/>
                    <a:pt x="7399" y="10943"/>
                  </a:cubicBezTo>
                  <a:cubicBezTo>
                    <a:pt x="7437" y="10943"/>
                    <a:pt x="7476" y="10932"/>
                    <a:pt x="7509" y="10910"/>
                  </a:cubicBezTo>
                  <a:cubicBezTo>
                    <a:pt x="9450" y="9657"/>
                    <a:pt x="11953" y="8211"/>
                    <a:pt x="13144" y="6212"/>
                  </a:cubicBezTo>
                  <a:lnTo>
                    <a:pt x="14230" y="6212"/>
                  </a:lnTo>
                  <a:cubicBezTo>
                    <a:pt x="14345" y="6212"/>
                    <a:pt x="14437" y="6121"/>
                    <a:pt x="14437" y="6005"/>
                  </a:cubicBezTo>
                  <a:cubicBezTo>
                    <a:pt x="14451" y="5895"/>
                    <a:pt x="14360" y="5794"/>
                    <a:pt x="14249" y="5794"/>
                  </a:cubicBezTo>
                  <a:lnTo>
                    <a:pt x="13389" y="5794"/>
                  </a:lnTo>
                  <a:cubicBezTo>
                    <a:pt x="14638" y="3195"/>
                    <a:pt x="13216" y="615"/>
                    <a:pt x="10877" y="87"/>
                  </a:cubicBezTo>
                  <a:cubicBezTo>
                    <a:pt x="10864" y="85"/>
                    <a:pt x="10852" y="84"/>
                    <a:pt x="10840" y="84"/>
                  </a:cubicBezTo>
                  <a:cubicBezTo>
                    <a:pt x="10610" y="84"/>
                    <a:pt x="10548" y="426"/>
                    <a:pt x="10786" y="490"/>
                  </a:cubicBezTo>
                  <a:cubicBezTo>
                    <a:pt x="12923" y="971"/>
                    <a:pt x="14216" y="3392"/>
                    <a:pt x="12933" y="5799"/>
                  </a:cubicBezTo>
                  <a:lnTo>
                    <a:pt x="12169" y="5799"/>
                  </a:lnTo>
                  <a:lnTo>
                    <a:pt x="11453" y="4363"/>
                  </a:lnTo>
                  <a:cubicBezTo>
                    <a:pt x="11415" y="4287"/>
                    <a:pt x="11343" y="4250"/>
                    <a:pt x="11271" y="4250"/>
                  </a:cubicBezTo>
                  <a:cubicBezTo>
                    <a:pt x="11188" y="4250"/>
                    <a:pt x="11105" y="4299"/>
                    <a:pt x="11074" y="4391"/>
                  </a:cubicBezTo>
                  <a:lnTo>
                    <a:pt x="10411" y="6433"/>
                  </a:lnTo>
                  <a:lnTo>
                    <a:pt x="9676" y="4752"/>
                  </a:lnTo>
                  <a:cubicBezTo>
                    <a:pt x="9635" y="4666"/>
                    <a:pt x="9564" y="4629"/>
                    <a:pt x="9493" y="4629"/>
                  </a:cubicBezTo>
                  <a:cubicBezTo>
                    <a:pt x="9361" y="4629"/>
                    <a:pt x="9231" y="4753"/>
                    <a:pt x="9296" y="4915"/>
                  </a:cubicBezTo>
                  <a:lnTo>
                    <a:pt x="10252" y="7096"/>
                  </a:lnTo>
                  <a:cubicBezTo>
                    <a:pt x="10289" y="7178"/>
                    <a:pt x="10365" y="7218"/>
                    <a:pt x="10440" y="7218"/>
                  </a:cubicBezTo>
                  <a:cubicBezTo>
                    <a:pt x="10523" y="7218"/>
                    <a:pt x="10606" y="7170"/>
                    <a:pt x="10637" y="7077"/>
                  </a:cubicBezTo>
                  <a:lnTo>
                    <a:pt x="11304" y="5001"/>
                  </a:lnTo>
                  <a:lnTo>
                    <a:pt x="11847" y="6097"/>
                  </a:lnTo>
                  <a:cubicBezTo>
                    <a:pt x="11886" y="6169"/>
                    <a:pt x="11953" y="6212"/>
                    <a:pt x="12030" y="6217"/>
                  </a:cubicBezTo>
                  <a:lnTo>
                    <a:pt x="12674" y="6217"/>
                  </a:lnTo>
                  <a:cubicBezTo>
                    <a:pt x="11357" y="8211"/>
                    <a:pt x="8513" y="9733"/>
                    <a:pt x="7408" y="10497"/>
                  </a:cubicBezTo>
                  <a:cubicBezTo>
                    <a:pt x="5655" y="9354"/>
                    <a:pt x="3320" y="7994"/>
                    <a:pt x="2148" y="6217"/>
                  </a:cubicBezTo>
                  <a:lnTo>
                    <a:pt x="3147" y="6217"/>
                  </a:lnTo>
                  <a:cubicBezTo>
                    <a:pt x="3224" y="6217"/>
                    <a:pt x="3301" y="6169"/>
                    <a:pt x="3334" y="6097"/>
                  </a:cubicBezTo>
                  <a:lnTo>
                    <a:pt x="4209" y="4286"/>
                  </a:lnTo>
                  <a:lnTo>
                    <a:pt x="5314" y="7524"/>
                  </a:lnTo>
                  <a:cubicBezTo>
                    <a:pt x="5347" y="7614"/>
                    <a:pt x="5428" y="7659"/>
                    <a:pt x="5509" y="7659"/>
                  </a:cubicBezTo>
                  <a:cubicBezTo>
                    <a:pt x="5593" y="7659"/>
                    <a:pt x="5676" y="7611"/>
                    <a:pt x="5708" y="7514"/>
                  </a:cubicBezTo>
                  <a:lnTo>
                    <a:pt x="6577" y="4564"/>
                  </a:lnTo>
                  <a:lnTo>
                    <a:pt x="7365" y="5885"/>
                  </a:lnTo>
                  <a:cubicBezTo>
                    <a:pt x="7405" y="5952"/>
                    <a:pt x="7473" y="5985"/>
                    <a:pt x="7542" y="5985"/>
                  </a:cubicBezTo>
                  <a:cubicBezTo>
                    <a:pt x="7620" y="5985"/>
                    <a:pt x="7699" y="5941"/>
                    <a:pt x="7735" y="5857"/>
                  </a:cubicBezTo>
                  <a:lnTo>
                    <a:pt x="8677" y="3531"/>
                  </a:lnTo>
                  <a:lnTo>
                    <a:pt x="8960" y="4175"/>
                  </a:lnTo>
                  <a:cubicBezTo>
                    <a:pt x="8998" y="4259"/>
                    <a:pt x="9068" y="4294"/>
                    <a:pt x="9137" y="4294"/>
                  </a:cubicBezTo>
                  <a:cubicBezTo>
                    <a:pt x="9268" y="4294"/>
                    <a:pt x="9400" y="4170"/>
                    <a:pt x="9335" y="4007"/>
                  </a:cubicBezTo>
                  <a:lnTo>
                    <a:pt x="8854" y="2921"/>
                  </a:lnTo>
                  <a:cubicBezTo>
                    <a:pt x="8819" y="2838"/>
                    <a:pt x="8744" y="2798"/>
                    <a:pt x="8668" y="2798"/>
                  </a:cubicBezTo>
                  <a:cubicBezTo>
                    <a:pt x="8591" y="2798"/>
                    <a:pt x="8514" y="2841"/>
                    <a:pt x="8480" y="2926"/>
                  </a:cubicBezTo>
                  <a:lnTo>
                    <a:pt x="7504" y="5319"/>
                  </a:lnTo>
                  <a:lnTo>
                    <a:pt x="6688" y="3945"/>
                  </a:lnTo>
                  <a:cubicBezTo>
                    <a:pt x="6647" y="3877"/>
                    <a:pt x="6580" y="3844"/>
                    <a:pt x="6513" y="3844"/>
                  </a:cubicBezTo>
                  <a:cubicBezTo>
                    <a:pt x="6428" y="3844"/>
                    <a:pt x="6345" y="3896"/>
                    <a:pt x="6318" y="3993"/>
                  </a:cubicBezTo>
                  <a:lnTo>
                    <a:pt x="5491" y="6779"/>
                  </a:lnTo>
                  <a:lnTo>
                    <a:pt x="4439" y="3676"/>
                  </a:lnTo>
                  <a:cubicBezTo>
                    <a:pt x="4406" y="3584"/>
                    <a:pt x="4324" y="3537"/>
                    <a:pt x="4242" y="3537"/>
                  </a:cubicBezTo>
                  <a:cubicBezTo>
                    <a:pt x="4169" y="3537"/>
                    <a:pt x="4096" y="3575"/>
                    <a:pt x="4060" y="3652"/>
                  </a:cubicBezTo>
                  <a:lnTo>
                    <a:pt x="3013" y="5799"/>
                  </a:lnTo>
                  <a:lnTo>
                    <a:pt x="1893" y="5799"/>
                  </a:lnTo>
                  <a:cubicBezTo>
                    <a:pt x="442" y="3080"/>
                    <a:pt x="2287" y="414"/>
                    <a:pt x="4790" y="414"/>
                  </a:cubicBezTo>
                  <a:cubicBezTo>
                    <a:pt x="4796" y="414"/>
                    <a:pt x="4802" y="414"/>
                    <a:pt x="4807" y="414"/>
                  </a:cubicBezTo>
                  <a:cubicBezTo>
                    <a:pt x="5733" y="414"/>
                    <a:pt x="6620" y="797"/>
                    <a:pt x="7255" y="1471"/>
                  </a:cubicBezTo>
                  <a:cubicBezTo>
                    <a:pt x="7293" y="1511"/>
                    <a:pt x="7347" y="1532"/>
                    <a:pt x="7401" y="1532"/>
                  </a:cubicBezTo>
                  <a:cubicBezTo>
                    <a:pt x="7455" y="1532"/>
                    <a:pt x="7509" y="1511"/>
                    <a:pt x="7548" y="1471"/>
                  </a:cubicBezTo>
                  <a:cubicBezTo>
                    <a:pt x="8114" y="880"/>
                    <a:pt x="8874" y="510"/>
                    <a:pt x="9685" y="428"/>
                  </a:cubicBezTo>
                  <a:cubicBezTo>
                    <a:pt x="9951" y="405"/>
                    <a:pt x="9923" y="19"/>
                    <a:pt x="9674" y="19"/>
                  </a:cubicBezTo>
                  <a:cubicBezTo>
                    <a:pt x="9667" y="19"/>
                    <a:pt x="9659" y="19"/>
                    <a:pt x="9652" y="20"/>
                  </a:cubicBezTo>
                  <a:cubicBezTo>
                    <a:pt x="8806" y="101"/>
                    <a:pt x="8018" y="457"/>
                    <a:pt x="7403" y="1033"/>
                  </a:cubicBezTo>
                  <a:cubicBezTo>
                    <a:pt x="6697" y="370"/>
                    <a:pt x="5772" y="0"/>
                    <a:pt x="4809"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g1f50fabf52c_0_28"/>
          <p:cNvSpPr txBox="1"/>
          <p:nvPr>
            <p:ph type="title"/>
          </p:nvPr>
        </p:nvSpPr>
        <p:spPr>
          <a:xfrm>
            <a:off x="344900" y="-68600"/>
            <a:ext cx="759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Ομάδα 2: Λειτουργική Αποτελεσματικότητα Οργανισμών Υγείας</a:t>
            </a:r>
            <a:endParaRPr/>
          </a:p>
        </p:txBody>
      </p:sp>
      <p:sp>
        <p:nvSpPr>
          <p:cNvPr id="2137" name="Google Shape;2137;g1f50fabf52c_0_28"/>
          <p:cNvSpPr txBox="1"/>
          <p:nvPr>
            <p:ph idx="2" type="subTitle"/>
          </p:nvPr>
        </p:nvSpPr>
        <p:spPr>
          <a:xfrm>
            <a:off x="344900" y="1310250"/>
            <a:ext cx="6305400" cy="36810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SzPts val="1600"/>
              <a:buChar char="●"/>
            </a:pPr>
            <a:r>
              <a:rPr lang="en" sz="1600"/>
              <a:t>Οι τεχνολογικές καινοτομίες βελτιώνουν τη λειτουργική αποτελεσματικότητα και τις διαδικασίες στην υγειονομική περίθαλψη.</a:t>
            </a:r>
            <a:endParaRPr sz="1600"/>
          </a:p>
          <a:p>
            <a:pPr indent="-438150" lvl="0" marL="457200" rtl="0" algn="l">
              <a:spcBef>
                <a:spcPts val="0"/>
              </a:spcBef>
              <a:spcAft>
                <a:spcPts val="0"/>
              </a:spcAft>
              <a:buSzPts val="1600"/>
              <a:buChar char="●"/>
            </a:pPr>
            <a:r>
              <a:rPr lang="en" sz="1600"/>
              <a:t>Οι μελέτες δείχνουν μια θετική συσχέτιση μεταξύ  ΤΠΥ (τεχνολογία πληροφοριών υγείας) και λειτουργικής αποτελεσματικότητας.</a:t>
            </a:r>
            <a:endParaRPr sz="1600"/>
          </a:p>
          <a:p>
            <a:pPr indent="-438150" lvl="0" marL="457200" rtl="0" algn="l">
              <a:spcBef>
                <a:spcPts val="0"/>
              </a:spcBef>
              <a:spcAft>
                <a:spcPts val="0"/>
              </a:spcAft>
              <a:buSzPts val="1600"/>
              <a:buChar char="●"/>
            </a:pPr>
            <a:r>
              <a:rPr lang="en" sz="1600"/>
              <a:t>Η βελτιωμένη λειτουργική αποτελεσματικότητα οδηγεί σε μειωμένα έξοδα και βελτιωμένες ροές εργασίας.</a:t>
            </a:r>
            <a:endParaRPr sz="1600"/>
          </a:p>
          <a:p>
            <a:pPr indent="-438150" lvl="0" marL="457200" rtl="0" algn="l">
              <a:spcBef>
                <a:spcPts val="0"/>
              </a:spcBef>
              <a:spcAft>
                <a:spcPts val="0"/>
              </a:spcAft>
              <a:buSzPts val="1600"/>
              <a:buChar char="●"/>
            </a:pPr>
            <a:r>
              <a:rPr lang="en" sz="1600"/>
              <a:t>Οι φορετές τεχνολογίες μπορούν να επηρεάσουν θετικά την ποιότητα της υγειονομικής περίθαλψης βελτιώνοντας τη συλλογή δεδομένων υγείας.</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g1f50fabf52c_0_33"/>
          <p:cNvSpPr txBox="1"/>
          <p:nvPr>
            <p:ph type="title"/>
          </p:nvPr>
        </p:nvSpPr>
        <p:spPr>
          <a:xfrm>
            <a:off x="116300" y="-68600"/>
            <a:ext cx="759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Ομάδα 3: Οργανωτικοί Παράγοντες και Διευθυντικές Επιπτώσεις</a:t>
            </a:r>
            <a:endParaRPr/>
          </a:p>
        </p:txBody>
      </p:sp>
      <p:sp>
        <p:nvSpPr>
          <p:cNvPr id="2143" name="Google Shape;2143;g1f50fabf52c_0_33"/>
          <p:cNvSpPr txBox="1"/>
          <p:nvPr>
            <p:ph idx="2" type="subTitle"/>
          </p:nvPr>
        </p:nvSpPr>
        <p:spPr>
          <a:xfrm>
            <a:off x="344900" y="1005450"/>
            <a:ext cx="6305400" cy="40365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SzPts val="1600"/>
              <a:buChar char="●"/>
            </a:pPr>
            <a:r>
              <a:rPr lang="en" sz="1600"/>
              <a:t>Οι οργανωτικοί παράγοντες παίζουν σημαντικό ρόλο στην επιτυχή εφαρμογή του ψηφιακού μετασχηματισμού στην υγειονομική περίθαλψη.</a:t>
            </a:r>
            <a:endParaRPr sz="1600"/>
          </a:p>
          <a:p>
            <a:pPr indent="-438150" lvl="0" marL="457200" rtl="0" algn="l">
              <a:spcBef>
                <a:spcPts val="0"/>
              </a:spcBef>
              <a:spcAft>
                <a:spcPts val="0"/>
              </a:spcAft>
              <a:buSzPts val="1600"/>
              <a:buChar char="●"/>
            </a:pPr>
            <a:r>
              <a:rPr lang="en" sz="1600"/>
              <a:t>Το μέγεθος του νοσοκομείου, η φορολογική κατάσταση και η υπαγωγή στο σύστημα μπορούν να επηρεάσουν το κίνητρο για υιοθέτηση ΤΠΥ.</a:t>
            </a:r>
            <a:endParaRPr sz="1600"/>
          </a:p>
          <a:p>
            <a:pPr indent="-438150" lvl="0" marL="457200" rtl="0" algn="l">
              <a:spcBef>
                <a:spcPts val="0"/>
              </a:spcBef>
              <a:spcAft>
                <a:spcPts val="0"/>
              </a:spcAft>
              <a:buSzPts val="1600"/>
              <a:buChar char="●"/>
            </a:pPr>
            <a:r>
              <a:rPr lang="en" sz="1600"/>
              <a:t>Η επιτυχής εφαρμογή συστημάτων EMR (ηλεκτρονικών ιατρικών αρχείων) απαιτεί εστίαση στην τρέχουσα τεχνογνωσία ΤΠΥ και προσεγγίσεις διαχείρισης αλλαγών.</a:t>
            </a:r>
            <a:endParaRPr sz="1600"/>
          </a:p>
          <a:p>
            <a:pPr indent="-438150" lvl="0" marL="457200" rtl="0" algn="l">
              <a:spcBef>
                <a:spcPts val="0"/>
              </a:spcBef>
              <a:spcAft>
                <a:spcPts val="0"/>
              </a:spcAft>
              <a:buSzPts val="1600"/>
              <a:buChar char="●"/>
            </a:pPr>
            <a:r>
              <a:rPr lang="en" sz="1600"/>
              <a:t>Η πληροφορική διαδραματίζει κεντρικό ρόλο στη βελτίωση των επιχειρηματικών διαδικασιών και στη στροφή προς την υγειονομική περίθαλψη προσανατολισμένη στην αξία.</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g1f50fabf52c_0_38"/>
          <p:cNvSpPr txBox="1"/>
          <p:nvPr>
            <p:ph type="title"/>
          </p:nvPr>
        </p:nvSpPr>
        <p:spPr>
          <a:xfrm>
            <a:off x="344900" y="-68600"/>
            <a:ext cx="6464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Ομάδα 4: Αντίκτυπος στις πρακτικές του εργατικού δυναμικού</a:t>
            </a:r>
            <a:endParaRPr/>
          </a:p>
        </p:txBody>
      </p:sp>
      <p:sp>
        <p:nvSpPr>
          <p:cNvPr id="2149" name="Google Shape;2149;g1f50fabf52c_0_38"/>
          <p:cNvSpPr txBox="1"/>
          <p:nvPr>
            <p:ph idx="2" type="subTitle"/>
          </p:nvPr>
        </p:nvSpPr>
        <p:spPr>
          <a:xfrm>
            <a:off x="344900" y="1691250"/>
            <a:ext cx="6305400" cy="30432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SzPts val="1600"/>
              <a:buChar char="●"/>
            </a:pPr>
            <a:r>
              <a:rPr lang="en" sz="1600"/>
              <a:t>Ανάγκη για ευέλικτο, προσαρμόσιμο εργατικό δυναμικό</a:t>
            </a:r>
            <a:endParaRPr sz="1600"/>
          </a:p>
          <a:p>
            <a:pPr indent="0" lvl="0" marL="457200" rtl="0" algn="l">
              <a:spcBef>
                <a:spcPts val="0"/>
              </a:spcBef>
              <a:spcAft>
                <a:spcPts val="0"/>
              </a:spcAft>
              <a:buNone/>
            </a:pPr>
            <a:r>
              <a:t/>
            </a:r>
            <a:endParaRPr sz="1600"/>
          </a:p>
          <a:p>
            <a:pPr indent="-438150" lvl="0" marL="457200" rtl="0" algn="l">
              <a:spcBef>
                <a:spcPts val="0"/>
              </a:spcBef>
              <a:spcAft>
                <a:spcPts val="0"/>
              </a:spcAft>
              <a:buSzPts val="1600"/>
              <a:buChar char="●"/>
            </a:pPr>
            <a:r>
              <a:rPr lang="en" sz="1600"/>
              <a:t>Το προσωπικό πρέπει να αναπτύξει νέες δεξιότητες και νοοτροπίες</a:t>
            </a:r>
            <a:endParaRPr sz="1600"/>
          </a:p>
          <a:p>
            <a:pPr indent="0" lvl="0" marL="457200" rtl="0" algn="l">
              <a:spcBef>
                <a:spcPts val="0"/>
              </a:spcBef>
              <a:spcAft>
                <a:spcPts val="0"/>
              </a:spcAft>
              <a:buNone/>
            </a:pPr>
            <a:r>
              <a:t/>
            </a:r>
            <a:endParaRPr sz="1600"/>
          </a:p>
          <a:p>
            <a:pPr indent="-438150" lvl="0" marL="457200" rtl="0" algn="l">
              <a:spcBef>
                <a:spcPts val="0"/>
              </a:spcBef>
              <a:spcAft>
                <a:spcPts val="0"/>
              </a:spcAft>
              <a:buSzPts val="1600"/>
              <a:buChar char="●"/>
            </a:pPr>
            <a:r>
              <a:rPr lang="en" sz="1600"/>
              <a:t>Η συνεργασία είναι απαραίτητη</a:t>
            </a:r>
            <a:endParaRPr sz="1600"/>
          </a:p>
          <a:p>
            <a:pPr indent="0" lvl="0" marL="457200" rtl="0" algn="l">
              <a:spcBef>
                <a:spcPts val="0"/>
              </a:spcBef>
              <a:spcAft>
                <a:spcPts val="0"/>
              </a:spcAft>
              <a:buNone/>
            </a:pPr>
            <a:r>
              <a:t/>
            </a:r>
            <a:endParaRPr sz="1600"/>
          </a:p>
          <a:p>
            <a:pPr indent="-438150" lvl="0" marL="457200" rtl="0" algn="l">
              <a:spcBef>
                <a:spcPts val="0"/>
              </a:spcBef>
              <a:spcAft>
                <a:spcPts val="0"/>
              </a:spcAft>
              <a:buSzPts val="1600"/>
              <a:buChar char="●"/>
            </a:pPr>
            <a:r>
              <a:rPr lang="en" sz="1600"/>
              <a:t>Οι ηγέτες πρέπει να παρακινούν το προσωπικό</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g1f50fabf52c_0_43"/>
          <p:cNvSpPr txBox="1"/>
          <p:nvPr>
            <p:ph type="title"/>
          </p:nvPr>
        </p:nvSpPr>
        <p:spPr>
          <a:xfrm>
            <a:off x="344900" y="-68600"/>
            <a:ext cx="759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Ομάδα 5: Κοινωνικοοικονομικές πτυχές</a:t>
            </a:r>
            <a:endParaRPr/>
          </a:p>
        </p:txBody>
      </p:sp>
      <p:sp>
        <p:nvSpPr>
          <p:cNvPr id="2155" name="Google Shape;2155;g1f50fabf52c_0_43"/>
          <p:cNvSpPr txBox="1"/>
          <p:nvPr>
            <p:ph idx="2" type="subTitle"/>
          </p:nvPr>
        </p:nvSpPr>
        <p:spPr>
          <a:xfrm>
            <a:off x="344900" y="1081650"/>
            <a:ext cx="6305400" cy="3681000"/>
          </a:xfrm>
          <a:prstGeom prst="rect">
            <a:avLst/>
          </a:prstGeom>
          <a:noFill/>
          <a:ln>
            <a:noFill/>
          </a:ln>
        </p:spPr>
        <p:txBody>
          <a:bodyPr anchorCtr="0" anchor="t" bIns="91425" lIns="91425" spcFirstLastPara="1" rIns="91425" wrap="square" tIns="91425">
            <a:noAutofit/>
          </a:bodyPr>
          <a:lstStyle/>
          <a:p>
            <a:pPr indent="-438150" lvl="0" marL="457200" rtl="0" algn="l">
              <a:spcBef>
                <a:spcPts val="0"/>
              </a:spcBef>
              <a:spcAft>
                <a:spcPts val="0"/>
              </a:spcAft>
              <a:buSzPts val="1600"/>
              <a:buChar char="●"/>
            </a:pPr>
            <a:r>
              <a:rPr lang="en" sz="1600"/>
              <a:t>Επένδυση στην αγορά υγειονομικής περίθαλψης που συνδέεται με τεχνολογικές εξελίξεις και πρωτοβουλίες πολιτικής</a:t>
            </a:r>
            <a:endParaRPr sz="1600"/>
          </a:p>
          <a:p>
            <a:pPr indent="0" lvl="0" marL="457200" rtl="0" algn="l">
              <a:spcBef>
                <a:spcPts val="0"/>
              </a:spcBef>
              <a:spcAft>
                <a:spcPts val="0"/>
              </a:spcAft>
              <a:buNone/>
            </a:pPr>
            <a:r>
              <a:t/>
            </a:r>
            <a:endParaRPr sz="1600"/>
          </a:p>
          <a:p>
            <a:pPr indent="-438150" lvl="0" marL="457200" rtl="0" algn="l">
              <a:spcBef>
                <a:spcPts val="0"/>
              </a:spcBef>
              <a:spcAft>
                <a:spcPts val="0"/>
              </a:spcAft>
              <a:buSzPts val="1600"/>
              <a:buChar char="●"/>
            </a:pPr>
            <a:r>
              <a:rPr lang="en" sz="1600"/>
              <a:t>Ο ψηφιακός γραμματισμός υγείας είναι μια πρόκληση για ορισμένους εργαζόμενους</a:t>
            </a:r>
            <a:endParaRPr sz="1600"/>
          </a:p>
          <a:p>
            <a:pPr indent="0" lvl="0" marL="457200" rtl="0" algn="l">
              <a:spcBef>
                <a:spcPts val="0"/>
              </a:spcBef>
              <a:spcAft>
                <a:spcPts val="0"/>
              </a:spcAft>
              <a:buNone/>
            </a:pPr>
            <a:r>
              <a:t/>
            </a:r>
            <a:endParaRPr sz="1600"/>
          </a:p>
          <a:p>
            <a:pPr indent="-438150" lvl="0" marL="457200" rtl="0" algn="l">
              <a:spcBef>
                <a:spcPts val="0"/>
              </a:spcBef>
              <a:spcAft>
                <a:spcPts val="0"/>
              </a:spcAft>
              <a:buSzPts val="1600"/>
              <a:buChar char="●"/>
            </a:pPr>
            <a:r>
              <a:rPr lang="en" sz="1600"/>
              <a:t>Η χρηματική στήριξη της υγειονομικής περίθαλψης ρυθμίζεται στην ΕΕ, αλλά δημιουργεί ένα ψηφιακό χάσμα</a:t>
            </a:r>
            <a:endParaRPr sz="1600"/>
          </a:p>
          <a:p>
            <a:pPr indent="0" lvl="0" marL="457200" rtl="0" algn="l">
              <a:spcBef>
                <a:spcPts val="0"/>
              </a:spcBef>
              <a:spcAft>
                <a:spcPts val="0"/>
              </a:spcAft>
              <a:buNone/>
            </a:pPr>
            <a:r>
              <a:t/>
            </a:r>
            <a:endParaRPr sz="1600"/>
          </a:p>
          <a:p>
            <a:pPr indent="-438150" lvl="0" marL="457200" rtl="0" algn="l">
              <a:spcBef>
                <a:spcPts val="0"/>
              </a:spcBef>
              <a:spcAft>
                <a:spcPts val="0"/>
              </a:spcAft>
              <a:buSzPts val="1600"/>
              <a:buChar char="●"/>
            </a:pPr>
            <a:r>
              <a:rPr lang="en" sz="1600"/>
              <a:t>Το ιατρικό crowdfunding μπορεί να βοηθήσει στη μείωση των χρεοκοπιών, αλλά χρειάζεται ρύθμιση</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sp>
        <p:nvSpPr>
          <p:cNvPr id="2160" name="Google Shape;2160;g1f4fecb9fd7_0_3"/>
          <p:cNvSpPr txBox="1"/>
          <p:nvPr>
            <p:ph type="title"/>
          </p:nvPr>
        </p:nvSpPr>
        <p:spPr>
          <a:xfrm>
            <a:off x="759975" y="2454088"/>
            <a:ext cx="50904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Συζήτηση</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g1f4f58200da_0_107"/>
          <p:cNvSpPr txBox="1"/>
          <p:nvPr>
            <p:ph type="title"/>
          </p:nvPr>
        </p:nvSpPr>
        <p:spPr>
          <a:xfrm>
            <a:off x="497300" y="464800"/>
            <a:ext cx="759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Συζήτηση</a:t>
            </a:r>
            <a:endParaRPr/>
          </a:p>
        </p:txBody>
      </p:sp>
      <p:sp>
        <p:nvSpPr>
          <p:cNvPr id="2166" name="Google Shape;2166;g1f4f58200da_0_107"/>
          <p:cNvSpPr txBox="1"/>
          <p:nvPr>
            <p:ph idx="2" type="subTitle"/>
          </p:nvPr>
        </p:nvSpPr>
        <p:spPr>
          <a:xfrm>
            <a:off x="507100" y="1157850"/>
            <a:ext cx="5998200" cy="34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000"/>
              <a:t>Η έρευνα τόνισε τον ανατρεπτικό αντίκτυπο του ψηφιακού μετασχηματισμού στο παραδοσιακό σύστημα υγειονομικής περίθαλψης, με έμφαση σε έννοιες όπως: </a:t>
            </a:r>
            <a:endParaRPr sz="2000"/>
          </a:p>
          <a:p>
            <a:pPr indent="-355600" lvl="0" marL="457200" rtl="0" algn="l">
              <a:lnSpc>
                <a:spcPct val="115000"/>
              </a:lnSpc>
              <a:spcBef>
                <a:spcPts val="0"/>
              </a:spcBef>
              <a:spcAft>
                <a:spcPts val="0"/>
              </a:spcAft>
              <a:buSzPts val="2000"/>
              <a:buChar char="●"/>
            </a:pPr>
            <a:r>
              <a:rPr lang="en" sz="2000"/>
              <a:t>η εξατομικευμένη χρήση δεδομένων υγείας, </a:t>
            </a:r>
            <a:endParaRPr sz="2000"/>
          </a:p>
          <a:p>
            <a:pPr indent="-355600" lvl="0" marL="457200" rtl="0" algn="l">
              <a:lnSpc>
                <a:spcPct val="115000"/>
              </a:lnSpc>
              <a:spcBef>
                <a:spcPts val="0"/>
              </a:spcBef>
              <a:spcAft>
                <a:spcPts val="0"/>
              </a:spcAft>
              <a:buSzPts val="2000"/>
              <a:buChar char="●"/>
            </a:pPr>
            <a:r>
              <a:rPr lang="en" sz="2000"/>
              <a:t>η τηλεϊατρική και </a:t>
            </a:r>
            <a:endParaRPr sz="2000"/>
          </a:p>
          <a:p>
            <a:pPr indent="-355600" lvl="0" marL="457200" rtl="0" algn="l">
              <a:lnSpc>
                <a:spcPct val="115000"/>
              </a:lnSpc>
              <a:spcBef>
                <a:spcPts val="0"/>
              </a:spcBef>
              <a:spcAft>
                <a:spcPts val="0"/>
              </a:spcAft>
              <a:buSzPts val="2000"/>
              <a:buChar char="●"/>
            </a:pPr>
            <a:r>
              <a:rPr lang="en" sz="2000"/>
              <a:t>ο ρόλος νέων παραγόντων της αγοράς, όπως οι εταιρείες τηλεπικοινωνιών.</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0" name="Shape 2170"/>
        <p:cNvGrpSpPr/>
        <p:nvPr/>
      </p:nvGrpSpPr>
      <p:grpSpPr>
        <a:xfrm>
          <a:off x="0" y="0"/>
          <a:ext cx="0" cy="0"/>
          <a:chOff x="0" y="0"/>
          <a:chExt cx="0" cy="0"/>
        </a:xfrm>
      </p:grpSpPr>
      <p:sp>
        <p:nvSpPr>
          <p:cNvPr id="2171" name="Google Shape;2171;g1f4fecb9fd7_0_30"/>
          <p:cNvSpPr txBox="1"/>
          <p:nvPr>
            <p:ph type="title"/>
          </p:nvPr>
        </p:nvSpPr>
        <p:spPr>
          <a:xfrm>
            <a:off x="4004000" y="1179075"/>
            <a:ext cx="4573200" cy="297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4800"/>
              <a:t>Προτάσεις για Μελλοντική Έρευνα</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5" name="Shape 2175"/>
        <p:cNvGrpSpPr/>
        <p:nvPr/>
      </p:nvGrpSpPr>
      <p:grpSpPr>
        <a:xfrm>
          <a:off x="0" y="0"/>
          <a:ext cx="0" cy="0"/>
          <a:chOff x="0" y="0"/>
          <a:chExt cx="0" cy="0"/>
        </a:xfrm>
      </p:grpSpPr>
      <p:sp>
        <p:nvSpPr>
          <p:cNvPr id="2176" name="Google Shape;2176;g1f4fecb9fd7_0_88"/>
          <p:cNvSpPr txBox="1"/>
          <p:nvPr/>
        </p:nvSpPr>
        <p:spPr>
          <a:xfrm>
            <a:off x="753825" y="1066800"/>
            <a:ext cx="7229400" cy="39093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chemeClr val="dk1"/>
              </a:buClr>
              <a:buSzPts val="1900"/>
              <a:buFont typeface="Source Code Pro"/>
              <a:buChar char="●"/>
            </a:pPr>
            <a:r>
              <a:rPr b="0" i="0" lang="en" sz="1900" u="none" cap="none" strike="noStrike">
                <a:solidFill>
                  <a:schemeClr val="dk1"/>
                </a:solidFill>
                <a:latin typeface="Source Code Pro"/>
                <a:ea typeface="Source Code Pro"/>
                <a:cs typeface="Source Code Pro"/>
                <a:sym typeface="Source Code Pro"/>
              </a:rPr>
              <a:t>Η μελέτη εντόπισε ερευνητικά κενά σε τομείς όπως στον μετασχηματισμό του επιχειρηματικού μοντέλου, στην εξωτερική επιχειρηματική ανάπτυξη και το ψηφιακό χάσμα.</a:t>
            </a:r>
            <a:endParaRPr b="0" i="0" sz="1900" u="none" cap="none" strike="noStrike">
              <a:solidFill>
                <a:schemeClr val="dk1"/>
              </a:solidFill>
              <a:latin typeface="Source Code Pro"/>
              <a:ea typeface="Source Code Pro"/>
              <a:cs typeface="Source Code Pro"/>
              <a:sym typeface="Source Code Pro"/>
            </a:endParaRPr>
          </a:p>
          <a:p>
            <a:pPr indent="-349250" lvl="0" marL="457200" marR="0" rtl="0" algn="l">
              <a:lnSpc>
                <a:spcPct val="115000"/>
              </a:lnSpc>
              <a:spcBef>
                <a:spcPts val="0"/>
              </a:spcBef>
              <a:spcAft>
                <a:spcPts val="0"/>
              </a:spcAft>
              <a:buClr>
                <a:schemeClr val="dk1"/>
              </a:buClr>
              <a:buSzPts val="1900"/>
              <a:buFont typeface="Source Code Pro"/>
              <a:buChar char="●"/>
            </a:pPr>
            <a:r>
              <a:rPr b="0" i="0" lang="en" sz="1900" u="none" cap="none" strike="noStrike">
                <a:solidFill>
                  <a:schemeClr val="dk1"/>
                </a:solidFill>
                <a:latin typeface="Source Code Pro"/>
                <a:ea typeface="Source Code Pro"/>
                <a:cs typeface="Source Code Pro"/>
                <a:sym typeface="Source Code Pro"/>
              </a:rPr>
              <a:t>Οι συστάσεις περιλάμβαναν την ανάγκη για πιο εμπειρική μικτή και ποσοτική έρευνα για τη βελτίωση της κατανόησης και την αντιμετώπιση κρίσιμων θεμάτων όπως ο ηλεκτρονικός φάκελος ασθενή και ο μετασχηματισμός του ανθρώπινου δυναμικού.</a:t>
            </a:r>
            <a:endParaRPr b="0" i="0" sz="1900" u="none" cap="none" strike="noStrike">
              <a:solidFill>
                <a:schemeClr val="dk1"/>
              </a:solidFill>
              <a:latin typeface="Source Code Pro"/>
              <a:ea typeface="Source Code Pro"/>
              <a:cs typeface="Source Code Pro"/>
              <a:sym typeface="Source Code Pro"/>
            </a:endParaRPr>
          </a:p>
        </p:txBody>
      </p:sp>
      <p:sp>
        <p:nvSpPr>
          <p:cNvPr id="2177" name="Google Shape;2177;g1f4fecb9fd7_0_88"/>
          <p:cNvSpPr txBox="1"/>
          <p:nvPr>
            <p:ph type="title"/>
          </p:nvPr>
        </p:nvSpPr>
        <p:spPr>
          <a:xfrm>
            <a:off x="802100" y="464800"/>
            <a:ext cx="7592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Προτάσεις</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11"/>
          <p:cNvSpPr txBox="1"/>
          <p:nvPr>
            <p:ph type="title"/>
          </p:nvPr>
        </p:nvSpPr>
        <p:spPr>
          <a:xfrm>
            <a:off x="788625" y="1001325"/>
            <a:ext cx="6367800" cy="2563200"/>
          </a:xfrm>
          <a:prstGeom prst="rect">
            <a:avLst/>
          </a:prstGeom>
          <a:noFill/>
          <a:ln>
            <a:noFill/>
          </a:ln>
        </p:spPr>
        <p:txBody>
          <a:bodyPr anchorCtr="0" anchor="ctr" bIns="91425" lIns="91425" spcFirstLastPara="1" rIns="91425" wrap="square" tIns="91425">
            <a:noAutofit/>
          </a:bodyPr>
          <a:lstStyle/>
          <a:p>
            <a:pPr indent="0" lvl="0" marL="0" rtl="0" algn="l">
              <a:lnSpc>
                <a:spcPct val="92000"/>
              </a:lnSpc>
              <a:spcBef>
                <a:spcPts val="0"/>
              </a:spcBef>
              <a:spcAft>
                <a:spcPts val="0"/>
              </a:spcAft>
              <a:buSzPts val="9600"/>
              <a:buNone/>
            </a:pPr>
            <a:r>
              <a:rPr lang="en" sz="4900"/>
              <a:t>Συμπεράσματα</a:t>
            </a:r>
            <a:endParaRPr sz="4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sp>
        <p:nvSpPr>
          <p:cNvPr id="2187" name="Google Shape;2187;p12"/>
          <p:cNvSpPr txBox="1"/>
          <p:nvPr>
            <p:ph type="title"/>
          </p:nvPr>
        </p:nvSpPr>
        <p:spPr>
          <a:xfrm>
            <a:off x="802100" y="464800"/>
            <a:ext cx="7592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Συμπεράσματα</a:t>
            </a:r>
            <a:endParaRPr/>
          </a:p>
        </p:txBody>
      </p:sp>
      <p:sp>
        <p:nvSpPr>
          <p:cNvPr id="2188" name="Google Shape;2188;p12"/>
          <p:cNvSpPr txBox="1"/>
          <p:nvPr>
            <p:ph idx="2" type="subTitle"/>
          </p:nvPr>
        </p:nvSpPr>
        <p:spPr>
          <a:xfrm>
            <a:off x="652000" y="1037525"/>
            <a:ext cx="7374600" cy="330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1800"/>
              <a:t>Η έρευνα καταλήγει στο συμπέρασμα ότι η ψηφιοποίηση στην υγειονομική περίθαλψη είναι ένα θέμα τάσης και μετασχηματισμού, με έμφαση στη βελτίωση των διαδικασιών που σχετίζονται με </a:t>
            </a:r>
            <a:endParaRPr sz="1800"/>
          </a:p>
          <a:p>
            <a:pPr indent="-342900" lvl="0" marL="457200" rtl="0" algn="just">
              <a:lnSpc>
                <a:spcPct val="115000"/>
              </a:lnSpc>
              <a:spcBef>
                <a:spcPts val="0"/>
              </a:spcBef>
              <a:spcAft>
                <a:spcPts val="0"/>
              </a:spcAft>
              <a:buSzPts val="1800"/>
              <a:buChar char="●"/>
            </a:pPr>
            <a:r>
              <a:rPr lang="en" sz="1800"/>
              <a:t>τη φροντίδα, </a:t>
            </a:r>
            <a:endParaRPr sz="1800"/>
          </a:p>
          <a:p>
            <a:pPr indent="-342900" lvl="0" marL="457200" rtl="0" algn="just">
              <a:lnSpc>
                <a:spcPct val="115000"/>
              </a:lnSpc>
              <a:spcBef>
                <a:spcPts val="0"/>
              </a:spcBef>
              <a:spcAft>
                <a:spcPts val="0"/>
              </a:spcAft>
              <a:buSzPts val="1800"/>
              <a:buChar char="●"/>
            </a:pPr>
            <a:r>
              <a:rPr lang="en" sz="1800"/>
              <a:t>τις οργανωτικές δομές, </a:t>
            </a:r>
            <a:endParaRPr sz="1800"/>
          </a:p>
          <a:p>
            <a:pPr indent="-342900" lvl="0" marL="457200" rtl="0" algn="just">
              <a:lnSpc>
                <a:spcPct val="115000"/>
              </a:lnSpc>
              <a:spcBef>
                <a:spcPts val="0"/>
              </a:spcBef>
              <a:spcAft>
                <a:spcPts val="0"/>
              </a:spcAft>
              <a:buSzPts val="1800"/>
              <a:buChar char="●"/>
            </a:pPr>
            <a:r>
              <a:rPr lang="en" sz="1800"/>
              <a:t>τις πρακτικές του εργατικού δυναμικού και </a:t>
            </a:r>
            <a:endParaRPr sz="1800"/>
          </a:p>
          <a:p>
            <a:pPr indent="-342900" lvl="0" marL="457200" rtl="0" algn="just">
              <a:lnSpc>
                <a:spcPct val="115000"/>
              </a:lnSpc>
              <a:spcBef>
                <a:spcPts val="0"/>
              </a:spcBef>
              <a:spcAft>
                <a:spcPts val="0"/>
              </a:spcAft>
              <a:buSzPts val="1800"/>
              <a:buChar char="●"/>
            </a:pPr>
            <a:r>
              <a:rPr lang="en" sz="1800"/>
              <a:t>τις κοινωνικοοικονομικές πτυχές </a:t>
            </a:r>
            <a:endParaRPr sz="1800"/>
          </a:p>
          <a:p>
            <a:pPr indent="0" lvl="0" marL="0" rtl="0" algn="just">
              <a:lnSpc>
                <a:spcPct val="115000"/>
              </a:lnSpc>
              <a:spcBef>
                <a:spcPts val="0"/>
              </a:spcBef>
              <a:spcAft>
                <a:spcPts val="0"/>
              </a:spcAft>
              <a:buSzPts val="1300"/>
              <a:buNone/>
            </a:pPr>
            <a:r>
              <a:rPr lang="en" sz="1800"/>
              <a:t>που επηρεάζουν τους “καταναλωτές” υγειονομικής περίθαλψης.</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2"/>
          <p:cNvSpPr txBox="1"/>
          <p:nvPr>
            <p:ph type="title"/>
          </p:nvPr>
        </p:nvSpPr>
        <p:spPr>
          <a:xfrm>
            <a:off x="802100" y="464800"/>
            <a:ext cx="7592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Με τι ασχολείται το άρθρο;</a:t>
            </a:r>
            <a:endParaRPr/>
          </a:p>
        </p:txBody>
      </p:sp>
      <p:sp>
        <p:nvSpPr>
          <p:cNvPr id="2083" name="Google Shape;2083;p2"/>
          <p:cNvSpPr txBox="1"/>
          <p:nvPr>
            <p:ph idx="1" type="body"/>
          </p:nvPr>
        </p:nvSpPr>
        <p:spPr>
          <a:xfrm>
            <a:off x="802100" y="1109975"/>
            <a:ext cx="7592700" cy="348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000">
                <a:highlight>
                  <a:srgbClr val="FFFFFF"/>
                </a:highlight>
              </a:rPr>
              <a:t>Το άρθρο έχει τίτλο (στα Ελληνικά): </a:t>
            </a:r>
            <a:endParaRPr sz="2000">
              <a:highlight>
                <a:srgbClr val="FFFFFF"/>
              </a:highlight>
            </a:endParaRPr>
          </a:p>
          <a:p>
            <a:pPr indent="0" lvl="0" marL="0" rtl="0" algn="l">
              <a:lnSpc>
                <a:spcPct val="100000"/>
              </a:lnSpc>
              <a:spcBef>
                <a:spcPts val="0"/>
              </a:spcBef>
              <a:spcAft>
                <a:spcPts val="0"/>
              </a:spcAft>
              <a:buSzPts val="1100"/>
              <a:buNone/>
            </a:pPr>
            <a:r>
              <a:rPr lang="en" sz="2000">
                <a:highlight>
                  <a:srgbClr val="FFFFFF"/>
                </a:highlight>
              </a:rPr>
              <a:t>«Ψηφιακός μετασχηματισμός στην υγεία: Αναλύοντας την τρέχουσα κατάσταση της έρευνας» </a:t>
            </a:r>
            <a:endParaRPr sz="2000">
              <a:highlight>
                <a:srgbClr val="FFFFFF"/>
              </a:highlight>
            </a:endParaRPr>
          </a:p>
          <a:p>
            <a:pPr indent="0" lvl="0" marL="0" rtl="0" algn="l">
              <a:lnSpc>
                <a:spcPct val="100000"/>
              </a:lnSpc>
              <a:spcBef>
                <a:spcPts val="0"/>
              </a:spcBef>
              <a:spcAft>
                <a:spcPts val="0"/>
              </a:spcAft>
              <a:buSzPts val="1100"/>
              <a:buNone/>
            </a:pPr>
            <a:r>
              <a:rPr lang="en" sz="2000">
                <a:highlight>
                  <a:srgbClr val="FFFFFF"/>
                </a:highlight>
              </a:rPr>
              <a:t>των S. Kraus et al. </a:t>
            </a:r>
            <a:endParaRPr sz="2000">
              <a:highlight>
                <a:srgbClr val="FFFFFF"/>
              </a:highlight>
            </a:endParaRPr>
          </a:p>
          <a:p>
            <a:pPr indent="0" lvl="0" marL="0" rtl="0" algn="l">
              <a:lnSpc>
                <a:spcPct val="100000"/>
              </a:lnSpc>
              <a:spcBef>
                <a:spcPts val="0"/>
              </a:spcBef>
              <a:spcAft>
                <a:spcPts val="0"/>
              </a:spcAft>
              <a:buSzPts val="1100"/>
              <a:buNone/>
            </a:pPr>
            <a:r>
              <a:t/>
            </a:r>
            <a:endParaRPr sz="2000">
              <a:highlight>
                <a:srgbClr val="FFFFFF"/>
              </a:highlight>
            </a:endParaRPr>
          </a:p>
          <a:p>
            <a:pPr indent="-355600" lvl="0" marL="457200" rtl="0" algn="l">
              <a:lnSpc>
                <a:spcPct val="100000"/>
              </a:lnSpc>
              <a:spcBef>
                <a:spcPts val="0"/>
              </a:spcBef>
              <a:spcAft>
                <a:spcPts val="0"/>
              </a:spcAft>
              <a:buSzPts val="2000"/>
              <a:buChar char="-"/>
            </a:pPr>
            <a:r>
              <a:rPr lang="en" sz="2000">
                <a:highlight>
                  <a:srgbClr val="FFFFFF"/>
                </a:highlight>
              </a:rPr>
              <a:t>Εμβαθύνει στον ψηφιακό μετασχηματισμό (ΨΜ) στον κλάδο της υγειονομικής περίθαλψης. </a:t>
            </a:r>
            <a:endParaRPr sz="2000">
              <a:highlight>
                <a:srgbClr val="FFFFFF"/>
              </a:highlight>
            </a:endParaRPr>
          </a:p>
          <a:p>
            <a:pPr indent="-355600" lvl="0" marL="457200" rtl="0" algn="l">
              <a:lnSpc>
                <a:spcPct val="100000"/>
              </a:lnSpc>
              <a:spcBef>
                <a:spcPts val="0"/>
              </a:spcBef>
              <a:spcAft>
                <a:spcPts val="0"/>
              </a:spcAft>
              <a:buSzPts val="2000"/>
              <a:buChar char="-"/>
            </a:pPr>
            <a:r>
              <a:rPr lang="en" sz="2000">
                <a:highlight>
                  <a:srgbClr val="FFFFFF"/>
                </a:highlight>
              </a:rPr>
              <a:t>Επικεντρώνεται στη διασταύρωση τεχνολογίας και υγειονομικής περίθαλψης, διερευνώντας πώς η ψηφιοποίηση αναδιαμορφώνει το παραδοσιακό σύστημα υγειονομικής περίθαλψης.</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2" name="Shape 2192"/>
        <p:cNvGrpSpPr/>
        <p:nvPr/>
      </p:nvGrpSpPr>
      <p:grpSpPr>
        <a:xfrm>
          <a:off x="0" y="0"/>
          <a:ext cx="0" cy="0"/>
          <a:chOff x="0" y="0"/>
          <a:chExt cx="0" cy="0"/>
        </a:xfrm>
      </p:grpSpPr>
      <p:sp>
        <p:nvSpPr>
          <p:cNvPr id="2193" name="Google Shape;2193;p14"/>
          <p:cNvSpPr txBox="1"/>
          <p:nvPr>
            <p:ph type="title"/>
          </p:nvPr>
        </p:nvSpPr>
        <p:spPr>
          <a:xfrm>
            <a:off x="2056525" y="1307575"/>
            <a:ext cx="3724500" cy="10617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0"/>
              </a:spcBef>
              <a:spcAft>
                <a:spcPts val="0"/>
              </a:spcAft>
              <a:buSzPts val="3400"/>
              <a:buNone/>
            </a:pPr>
            <a:r>
              <a:rPr lang="en"/>
              <a:t>Ευχαριστώ!!!</a:t>
            </a:r>
            <a:endParaRPr/>
          </a:p>
        </p:txBody>
      </p:sp>
      <p:grpSp>
        <p:nvGrpSpPr>
          <p:cNvPr id="2194" name="Google Shape;2194;p14"/>
          <p:cNvGrpSpPr/>
          <p:nvPr/>
        </p:nvGrpSpPr>
        <p:grpSpPr>
          <a:xfrm>
            <a:off x="8232225" y="227200"/>
            <a:ext cx="911762" cy="1794473"/>
            <a:chOff x="8232225" y="227200"/>
            <a:chExt cx="911762" cy="1794473"/>
          </a:xfrm>
        </p:grpSpPr>
        <p:sp>
          <p:nvSpPr>
            <p:cNvPr id="2195" name="Google Shape;2195;p14"/>
            <p:cNvSpPr/>
            <p:nvPr/>
          </p:nvSpPr>
          <p:spPr>
            <a:xfrm>
              <a:off x="8232225" y="227200"/>
              <a:ext cx="911762" cy="1794473"/>
            </a:xfrm>
            <a:custGeom>
              <a:rect b="b" l="l" r="r" t="t"/>
              <a:pathLst>
                <a:path extrusionOk="0" h="67171" w="33349">
                  <a:moveTo>
                    <a:pt x="33348" y="1"/>
                  </a:moveTo>
                  <a:lnTo>
                    <a:pt x="1" y="33792"/>
                  </a:lnTo>
                  <a:lnTo>
                    <a:pt x="33348" y="67171"/>
                  </a:lnTo>
                  <a:lnTo>
                    <a:pt x="33348" y="1"/>
                  </a:lnTo>
                  <a:close/>
                </a:path>
              </a:pathLst>
            </a:cu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4"/>
            <p:cNvSpPr/>
            <p:nvPr/>
          </p:nvSpPr>
          <p:spPr>
            <a:xfrm>
              <a:off x="8232225" y="227200"/>
              <a:ext cx="911762" cy="1794473"/>
            </a:xfrm>
            <a:custGeom>
              <a:rect b="b" l="l" r="r" t="t"/>
              <a:pathLst>
                <a:path extrusionOk="0" h="67171" w="33349">
                  <a:moveTo>
                    <a:pt x="33348" y="1"/>
                  </a:moveTo>
                  <a:lnTo>
                    <a:pt x="1" y="33792"/>
                  </a:lnTo>
                  <a:lnTo>
                    <a:pt x="33348" y="67171"/>
                  </a:lnTo>
                  <a:lnTo>
                    <a:pt x="33348" y="1"/>
                  </a:lnTo>
                  <a:close/>
                </a:path>
              </a:pathLst>
            </a:cu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7" name="Google Shape;2197;p14"/>
          <p:cNvGrpSpPr/>
          <p:nvPr/>
        </p:nvGrpSpPr>
        <p:grpSpPr>
          <a:xfrm>
            <a:off x="679288" y="2245025"/>
            <a:ext cx="3896187" cy="2925210"/>
            <a:chOff x="679288" y="2245025"/>
            <a:chExt cx="3896187" cy="2925210"/>
          </a:xfrm>
        </p:grpSpPr>
        <p:sp>
          <p:nvSpPr>
            <p:cNvPr id="2198" name="Google Shape;2198;p14"/>
            <p:cNvSpPr/>
            <p:nvPr/>
          </p:nvSpPr>
          <p:spPr>
            <a:xfrm rot="5400000">
              <a:off x="1247314" y="1676999"/>
              <a:ext cx="925160" cy="2061212"/>
            </a:xfrm>
            <a:custGeom>
              <a:rect b="b" l="l" r="r" t="t"/>
              <a:pathLst>
                <a:path extrusionOk="0" h="21504" w="32810">
                  <a:moveTo>
                    <a:pt x="0" y="0"/>
                  </a:moveTo>
                  <a:lnTo>
                    <a:pt x="0" y="21503"/>
                  </a:lnTo>
                  <a:lnTo>
                    <a:pt x="32809" y="21503"/>
                  </a:lnTo>
                  <a:lnTo>
                    <a:pt x="32809"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4"/>
            <p:cNvSpPr/>
            <p:nvPr/>
          </p:nvSpPr>
          <p:spPr>
            <a:xfrm>
              <a:off x="679425" y="2249350"/>
              <a:ext cx="2054100" cy="898200"/>
            </a:xfrm>
            <a:prstGeom prst="triangle">
              <a:avLst>
                <a:gd fmla="val 49922" name="adj"/>
              </a:avLst>
            </a:prstGeom>
            <a:solidFill>
              <a:srgbClr val="3D85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4"/>
            <p:cNvSpPr/>
            <p:nvPr/>
          </p:nvSpPr>
          <p:spPr>
            <a:xfrm rot="5400000">
              <a:off x="695921" y="3129756"/>
              <a:ext cx="2023885" cy="2057073"/>
            </a:xfrm>
            <a:custGeom>
              <a:rect b="b" l="l" r="r" t="t"/>
              <a:pathLst>
                <a:path extrusionOk="0" h="21504" w="32810">
                  <a:moveTo>
                    <a:pt x="0" y="0"/>
                  </a:moveTo>
                  <a:lnTo>
                    <a:pt x="0" y="21503"/>
                  </a:lnTo>
                  <a:lnTo>
                    <a:pt x="32809" y="21503"/>
                  </a:lnTo>
                  <a:lnTo>
                    <a:pt x="32809" y="0"/>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4"/>
            <p:cNvSpPr/>
            <p:nvPr/>
          </p:nvSpPr>
          <p:spPr>
            <a:xfrm rot="10800000">
              <a:off x="2734823" y="3370778"/>
              <a:ext cx="1840652" cy="1772722"/>
            </a:xfrm>
            <a:custGeom>
              <a:rect b="b" l="l" r="r" t="t"/>
              <a:pathLst>
                <a:path extrusionOk="0" h="25622" w="26128">
                  <a:moveTo>
                    <a:pt x="1" y="1"/>
                  </a:moveTo>
                  <a:lnTo>
                    <a:pt x="26128" y="25621"/>
                  </a:lnTo>
                  <a:lnTo>
                    <a:pt x="26128" y="1"/>
                  </a:ln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02" name="Google Shape;2202;p14"/>
            <p:cNvCxnSpPr/>
            <p:nvPr/>
          </p:nvCxnSpPr>
          <p:spPr>
            <a:xfrm rot="10800000">
              <a:off x="679425" y="2250850"/>
              <a:ext cx="0" cy="2919000"/>
            </a:xfrm>
            <a:prstGeom prst="straightConnector1">
              <a:avLst/>
            </a:prstGeom>
            <a:noFill/>
            <a:ln cap="flat" cmpd="sng" w="9525">
              <a:solidFill>
                <a:srgbClr val="999999"/>
              </a:solidFill>
              <a:prstDash val="solid"/>
              <a:round/>
              <a:headEnd len="sm" w="sm" type="none"/>
              <a:tailEnd len="sm" w="sm" type="none"/>
            </a:ln>
          </p:spPr>
        </p:cxnSp>
        <p:cxnSp>
          <p:nvCxnSpPr>
            <p:cNvPr id="2203" name="Google Shape;2203;p14"/>
            <p:cNvCxnSpPr/>
            <p:nvPr/>
          </p:nvCxnSpPr>
          <p:spPr>
            <a:xfrm rot="10800000">
              <a:off x="2739300" y="2250825"/>
              <a:ext cx="0" cy="1121100"/>
            </a:xfrm>
            <a:prstGeom prst="straightConnector1">
              <a:avLst/>
            </a:prstGeom>
            <a:noFill/>
            <a:ln cap="flat" cmpd="sng" w="9525">
              <a:solidFill>
                <a:srgbClr val="999999"/>
              </a:solidFill>
              <a:prstDash val="solid"/>
              <a:round/>
              <a:headEnd len="sm" w="sm" type="none"/>
              <a:tailEnd len="sm" w="sm" type="none"/>
            </a:ln>
          </p:spPr>
        </p:cxnSp>
        <p:cxnSp>
          <p:nvCxnSpPr>
            <p:cNvPr id="2204" name="Google Shape;2204;p14"/>
            <p:cNvCxnSpPr/>
            <p:nvPr/>
          </p:nvCxnSpPr>
          <p:spPr>
            <a:xfrm>
              <a:off x="681625" y="2250700"/>
              <a:ext cx="2053200" cy="0"/>
            </a:xfrm>
            <a:prstGeom prst="straightConnector1">
              <a:avLst/>
            </a:prstGeom>
            <a:noFill/>
            <a:ln cap="flat" cmpd="sng" w="9525">
              <a:solidFill>
                <a:srgbClr val="999999"/>
              </a:solidFill>
              <a:prstDash val="solid"/>
              <a:round/>
              <a:headEnd len="sm" w="sm" type="none"/>
              <a:tailEnd len="sm" w="sm" type="none"/>
            </a:ln>
          </p:spPr>
        </p:cxnSp>
        <p:cxnSp>
          <p:nvCxnSpPr>
            <p:cNvPr id="2205" name="Google Shape;2205;p14"/>
            <p:cNvCxnSpPr/>
            <p:nvPr/>
          </p:nvCxnSpPr>
          <p:spPr>
            <a:xfrm>
              <a:off x="2740500" y="3371100"/>
              <a:ext cx="1833300" cy="1772400"/>
            </a:xfrm>
            <a:prstGeom prst="straightConnector1">
              <a:avLst/>
            </a:prstGeom>
            <a:noFill/>
            <a:ln cap="flat" cmpd="sng" w="9525">
              <a:solidFill>
                <a:srgbClr val="999999"/>
              </a:solidFill>
              <a:prstDash val="solid"/>
              <a:round/>
              <a:headEnd len="sm" w="sm" type="none"/>
              <a:tailEnd len="sm" w="sm" type="none"/>
            </a:ln>
          </p:spPr>
        </p:cxnSp>
      </p:grpSp>
      <p:sp>
        <p:nvSpPr>
          <p:cNvPr id="2206" name="Google Shape;2206;p14"/>
          <p:cNvSpPr txBox="1"/>
          <p:nvPr/>
        </p:nvSpPr>
        <p:spPr>
          <a:xfrm>
            <a:off x="82650" y="-29525"/>
            <a:ext cx="55590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Source Code Pro"/>
                <a:ea typeface="Source Code Pro"/>
                <a:cs typeface="Source Code Pro"/>
                <a:sym typeface="Source Code Pro"/>
              </a:rPr>
              <a:t>Βιβλιογραφία:</a:t>
            </a:r>
            <a:endParaRPr b="1" sz="17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600">
                <a:solidFill>
                  <a:srgbClr val="222222"/>
                </a:solidFill>
                <a:highlight>
                  <a:srgbClr val="FFFFFF"/>
                </a:highlight>
              </a:rPr>
              <a:t>Kraus, S., Schiavone, F., Pluzhnikova, A. and Invernizzi, A.C., 2021. Digital transformation in healthcare: Analyzing the current state-of-research. </a:t>
            </a:r>
            <a:r>
              <a:rPr i="1" lang="en" sz="1600">
                <a:solidFill>
                  <a:srgbClr val="222222"/>
                </a:solidFill>
                <a:highlight>
                  <a:srgbClr val="FFFFFF"/>
                </a:highlight>
              </a:rPr>
              <a:t>Journal of Business Research</a:t>
            </a:r>
            <a:r>
              <a:rPr lang="en" sz="1600">
                <a:solidFill>
                  <a:srgbClr val="222222"/>
                </a:solidFill>
                <a:highlight>
                  <a:srgbClr val="FFFFFF"/>
                </a:highlight>
              </a:rPr>
              <a:t>, </a:t>
            </a:r>
            <a:r>
              <a:rPr i="1" lang="en" sz="1600">
                <a:solidFill>
                  <a:srgbClr val="222222"/>
                </a:solidFill>
                <a:highlight>
                  <a:srgbClr val="FFFFFF"/>
                </a:highlight>
              </a:rPr>
              <a:t>123</a:t>
            </a:r>
            <a:r>
              <a:rPr lang="en" sz="1600">
                <a:solidFill>
                  <a:srgbClr val="222222"/>
                </a:solidFill>
                <a:highlight>
                  <a:srgbClr val="FFFFFF"/>
                </a:highlight>
              </a:rPr>
              <a:t>, pp.557-567.</a:t>
            </a:r>
            <a:endParaRPr sz="2300">
              <a:solidFill>
                <a:schemeClr val="dk1"/>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cxnSp>
        <p:nvCxnSpPr>
          <p:cNvPr id="2088" name="Google Shape;2088;p6"/>
          <p:cNvCxnSpPr/>
          <p:nvPr/>
        </p:nvCxnSpPr>
        <p:spPr>
          <a:xfrm>
            <a:off x="579100" y="3299188"/>
            <a:ext cx="223500" cy="0"/>
          </a:xfrm>
          <a:prstGeom prst="straightConnector1">
            <a:avLst/>
          </a:prstGeom>
          <a:noFill/>
          <a:ln cap="flat" cmpd="sng" w="9525">
            <a:solidFill>
              <a:schemeClr val="dk1"/>
            </a:solidFill>
            <a:prstDash val="solid"/>
            <a:round/>
            <a:headEnd len="sm" w="sm" type="none"/>
            <a:tailEnd len="med" w="med" type="triangle"/>
          </a:ln>
        </p:spPr>
      </p:cxnSp>
      <p:sp>
        <p:nvSpPr>
          <p:cNvPr id="2089" name="Google Shape;2089;p6"/>
          <p:cNvSpPr txBox="1"/>
          <p:nvPr>
            <p:ph type="title"/>
          </p:nvPr>
        </p:nvSpPr>
        <p:spPr>
          <a:xfrm>
            <a:off x="759975" y="2454088"/>
            <a:ext cx="50904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Στόχος</a:t>
            </a:r>
            <a:endParaRPr/>
          </a:p>
        </p:txBody>
      </p:sp>
      <p:sp>
        <p:nvSpPr>
          <p:cNvPr id="2090" name="Google Shape;2090;p6"/>
          <p:cNvSpPr txBox="1"/>
          <p:nvPr>
            <p:ph idx="1" type="subTitle"/>
          </p:nvPr>
        </p:nvSpPr>
        <p:spPr>
          <a:xfrm>
            <a:off x="802600" y="3130650"/>
            <a:ext cx="50478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Ποιούς στόχους είχε η συγγραφή του άρθρου;</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4" name="Shape 2094"/>
        <p:cNvGrpSpPr/>
        <p:nvPr/>
      </p:nvGrpSpPr>
      <p:grpSpPr>
        <a:xfrm>
          <a:off x="0" y="0"/>
          <a:ext cx="0" cy="0"/>
          <a:chOff x="0" y="0"/>
          <a:chExt cx="0" cy="0"/>
        </a:xfrm>
      </p:grpSpPr>
      <p:sp>
        <p:nvSpPr>
          <p:cNvPr id="2095" name="Google Shape;2095;p7"/>
          <p:cNvSpPr txBox="1"/>
          <p:nvPr>
            <p:ph idx="1" type="subTitle"/>
          </p:nvPr>
        </p:nvSpPr>
        <p:spPr>
          <a:xfrm>
            <a:off x="268700" y="467275"/>
            <a:ext cx="3687300" cy="202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00"/>
              <a:t>Ο πρωταρχικός στόχος είναι να παρουσιαστεί μια ολοκληρωμένη άποψη της τρέχουσας ακαδημαϊκής βιβλιογραφίας σχετικά.</a:t>
            </a:r>
            <a:endParaRPr sz="1700"/>
          </a:p>
        </p:txBody>
      </p:sp>
      <p:sp>
        <p:nvSpPr>
          <p:cNvPr id="2096" name="Google Shape;2096;p7"/>
          <p:cNvSpPr txBox="1"/>
          <p:nvPr>
            <p:ph type="title"/>
          </p:nvPr>
        </p:nvSpPr>
        <p:spPr>
          <a:xfrm>
            <a:off x="192500" y="-155700"/>
            <a:ext cx="4214100" cy="897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Επισκόπηση</a:t>
            </a:r>
            <a:endParaRPr/>
          </a:p>
        </p:txBody>
      </p:sp>
      <p:sp>
        <p:nvSpPr>
          <p:cNvPr id="2097" name="Google Shape;2097;p7"/>
          <p:cNvSpPr txBox="1"/>
          <p:nvPr>
            <p:ph idx="1" type="subTitle"/>
          </p:nvPr>
        </p:nvSpPr>
        <p:spPr>
          <a:xfrm>
            <a:off x="555100" y="2607850"/>
            <a:ext cx="3687300" cy="23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00"/>
              <a:t>Η μελέτη στοχεύει να: </a:t>
            </a:r>
            <a:endParaRPr sz="1700"/>
          </a:p>
          <a:p>
            <a:pPr indent="-336550" lvl="0" marL="457200" rtl="0" algn="l">
              <a:lnSpc>
                <a:spcPct val="115000"/>
              </a:lnSpc>
              <a:spcBef>
                <a:spcPts val="0"/>
              </a:spcBef>
              <a:spcAft>
                <a:spcPts val="0"/>
              </a:spcAft>
              <a:buSzPts val="1700"/>
              <a:buChar char="●"/>
            </a:pPr>
            <a:r>
              <a:rPr lang="en" sz="1700"/>
              <a:t>αναλύσει τις τάσεις,</a:t>
            </a:r>
            <a:endParaRPr sz="1700"/>
          </a:p>
          <a:p>
            <a:pPr indent="-336550" lvl="0" marL="457200" rtl="0" algn="l">
              <a:lnSpc>
                <a:spcPct val="115000"/>
              </a:lnSpc>
              <a:spcBef>
                <a:spcPts val="0"/>
              </a:spcBef>
              <a:spcAft>
                <a:spcPts val="0"/>
              </a:spcAft>
              <a:buSzPts val="1700"/>
              <a:buChar char="●"/>
            </a:pPr>
            <a:r>
              <a:rPr lang="en" sz="1700"/>
              <a:t>τις εξελίξεις και </a:t>
            </a:r>
            <a:endParaRPr sz="1700"/>
          </a:p>
          <a:p>
            <a:pPr indent="-336550" lvl="0" marL="457200" rtl="0" algn="l">
              <a:lnSpc>
                <a:spcPct val="115000"/>
              </a:lnSpc>
              <a:spcBef>
                <a:spcPts val="0"/>
              </a:spcBef>
              <a:spcAft>
                <a:spcPts val="0"/>
              </a:spcAft>
              <a:buSzPts val="1700"/>
              <a:buChar char="●"/>
            </a:pPr>
            <a:r>
              <a:rPr lang="en" sz="1700"/>
              <a:t>τους βασικούς τομείς εστίασης </a:t>
            </a:r>
            <a:endParaRPr sz="1700"/>
          </a:p>
          <a:p>
            <a:pPr indent="0" lvl="0" marL="0" rtl="0" algn="l">
              <a:lnSpc>
                <a:spcPct val="115000"/>
              </a:lnSpc>
              <a:spcBef>
                <a:spcPts val="0"/>
              </a:spcBef>
              <a:spcAft>
                <a:spcPts val="0"/>
              </a:spcAft>
              <a:buSzPts val="1300"/>
              <a:buNone/>
            </a:pPr>
            <a:r>
              <a:t/>
            </a:r>
            <a:endParaRPr sz="1700"/>
          </a:p>
          <a:p>
            <a:pPr indent="0" lvl="0" marL="0" rtl="0" algn="l">
              <a:lnSpc>
                <a:spcPct val="115000"/>
              </a:lnSpc>
              <a:spcBef>
                <a:spcPts val="0"/>
              </a:spcBef>
              <a:spcAft>
                <a:spcPts val="0"/>
              </a:spcAft>
              <a:buSzPts val="1300"/>
              <a:buNone/>
            </a:pPr>
            <a:r>
              <a:rPr lang="en" sz="1700"/>
              <a:t>στον τομέα της ψηφιακής υγείας.</a:t>
            </a:r>
            <a:endParaRPr sz="1700"/>
          </a:p>
        </p:txBody>
      </p:sp>
      <p:sp>
        <p:nvSpPr>
          <p:cNvPr id="2098" name="Google Shape;2098;p7"/>
          <p:cNvSpPr txBox="1"/>
          <p:nvPr>
            <p:ph type="title"/>
          </p:nvPr>
        </p:nvSpPr>
        <p:spPr>
          <a:xfrm>
            <a:off x="649700" y="1647825"/>
            <a:ext cx="3687300" cy="1562700"/>
          </a:xfrm>
          <a:prstGeom prst="rect">
            <a:avLst/>
          </a:prstGeom>
          <a:noFill/>
          <a:ln>
            <a:noFill/>
          </a:ln>
        </p:spPr>
        <p:txBody>
          <a:bodyPr anchorCtr="0" anchor="ctr" bIns="91425" lIns="91425" spcFirstLastPara="1" rIns="91425" wrap="square" tIns="91425">
            <a:noAutofit/>
          </a:bodyPr>
          <a:lstStyle/>
          <a:p>
            <a:pPr indent="0" lvl="0" marL="0" rtl="0" algn="l">
              <a:lnSpc>
                <a:spcPct val="93000"/>
              </a:lnSpc>
              <a:spcBef>
                <a:spcPts val="0"/>
              </a:spcBef>
              <a:spcAft>
                <a:spcPts val="0"/>
              </a:spcAft>
              <a:buSzPts val="4800"/>
              <a:buNone/>
            </a:pPr>
            <a:r>
              <a:rPr lang="en"/>
              <a:t>Ανάλυση τάσεων</a:t>
            </a:r>
            <a:endParaRPr/>
          </a:p>
        </p:txBody>
      </p:sp>
      <p:sp>
        <p:nvSpPr>
          <p:cNvPr id="2099" name="Google Shape;2099;p7"/>
          <p:cNvSpPr txBox="1"/>
          <p:nvPr/>
        </p:nvSpPr>
        <p:spPr>
          <a:xfrm>
            <a:off x="4406600" y="1447800"/>
            <a:ext cx="3687300" cy="361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700" u="none" cap="none" strike="noStrike">
                <a:solidFill>
                  <a:schemeClr val="dk1"/>
                </a:solidFill>
                <a:latin typeface="Source Code Pro"/>
                <a:ea typeface="Source Code Pro"/>
                <a:cs typeface="Source Code Pro"/>
                <a:sym typeface="Source Code Pro"/>
              </a:rPr>
              <a:t>Επιδιώκει να εντοπίσει τα βασικά ενδιαφερόμενα μέρη που εμπλέκονται στον ψηφιακό μετασχηματισμό της υγειονομικής περίθαλψης, συμπεριλαμβανομένων των:</a:t>
            </a:r>
            <a:endParaRPr b="0" i="0" sz="1700" u="none" cap="none" strike="noStrike">
              <a:solidFill>
                <a:schemeClr val="dk1"/>
              </a:solidFill>
              <a:latin typeface="Source Code Pro"/>
              <a:ea typeface="Source Code Pro"/>
              <a:cs typeface="Source Code Pro"/>
              <a:sym typeface="Source Code Pro"/>
            </a:endParaRPr>
          </a:p>
          <a:p>
            <a:pPr indent="-336550" lvl="0" marL="457200" marR="0" rtl="0" algn="l">
              <a:lnSpc>
                <a:spcPct val="115000"/>
              </a:lnSpc>
              <a:spcBef>
                <a:spcPts val="0"/>
              </a:spcBef>
              <a:spcAft>
                <a:spcPts val="0"/>
              </a:spcAft>
              <a:buClr>
                <a:schemeClr val="dk1"/>
              </a:buClr>
              <a:buSzPts val="1700"/>
              <a:buFont typeface="Source Code Pro"/>
              <a:buChar char="●"/>
            </a:pPr>
            <a:r>
              <a:rPr b="0" i="0" lang="en" sz="1700" u="none" cap="none" strike="noStrike">
                <a:solidFill>
                  <a:schemeClr val="dk1"/>
                </a:solidFill>
                <a:latin typeface="Source Code Pro"/>
                <a:ea typeface="Source Code Pro"/>
                <a:cs typeface="Source Code Pro"/>
                <a:sym typeface="Source Code Pro"/>
              </a:rPr>
              <a:t>ασθενών, </a:t>
            </a:r>
            <a:endParaRPr b="0" i="0" sz="1700" u="none" cap="none" strike="noStrike">
              <a:solidFill>
                <a:schemeClr val="dk1"/>
              </a:solidFill>
              <a:latin typeface="Source Code Pro"/>
              <a:ea typeface="Source Code Pro"/>
              <a:cs typeface="Source Code Pro"/>
              <a:sym typeface="Source Code Pro"/>
            </a:endParaRPr>
          </a:p>
          <a:p>
            <a:pPr indent="-336550" lvl="0" marL="457200" marR="0" rtl="0" algn="l">
              <a:lnSpc>
                <a:spcPct val="115000"/>
              </a:lnSpc>
              <a:spcBef>
                <a:spcPts val="0"/>
              </a:spcBef>
              <a:spcAft>
                <a:spcPts val="0"/>
              </a:spcAft>
              <a:buClr>
                <a:schemeClr val="dk1"/>
              </a:buClr>
              <a:buSzPts val="1700"/>
              <a:buFont typeface="Source Code Pro"/>
              <a:buChar char="●"/>
            </a:pPr>
            <a:r>
              <a:rPr b="0" i="0" lang="en" sz="1700" u="none" cap="none" strike="noStrike">
                <a:solidFill>
                  <a:schemeClr val="dk1"/>
                </a:solidFill>
                <a:latin typeface="Source Code Pro"/>
                <a:ea typeface="Source Code Pro"/>
                <a:cs typeface="Source Code Pro"/>
                <a:sym typeface="Source Code Pro"/>
              </a:rPr>
              <a:t>των παρόχων υγειονομικής περίθαλψης και</a:t>
            </a:r>
            <a:endParaRPr b="0" i="0" sz="1700" u="none" cap="none" strike="noStrike">
              <a:solidFill>
                <a:schemeClr val="dk1"/>
              </a:solidFill>
              <a:latin typeface="Source Code Pro"/>
              <a:ea typeface="Source Code Pro"/>
              <a:cs typeface="Source Code Pro"/>
              <a:sym typeface="Source Code Pro"/>
            </a:endParaRPr>
          </a:p>
          <a:p>
            <a:pPr indent="-336550" lvl="0" marL="457200" marR="0" rtl="0" algn="l">
              <a:lnSpc>
                <a:spcPct val="115000"/>
              </a:lnSpc>
              <a:spcBef>
                <a:spcPts val="0"/>
              </a:spcBef>
              <a:spcAft>
                <a:spcPts val="0"/>
              </a:spcAft>
              <a:buClr>
                <a:schemeClr val="dk1"/>
              </a:buClr>
              <a:buSzPts val="1700"/>
              <a:buFont typeface="Source Code Pro"/>
              <a:buChar char="●"/>
            </a:pPr>
            <a:r>
              <a:rPr b="0" i="0" lang="en" sz="1700" u="none" cap="none" strike="noStrike">
                <a:solidFill>
                  <a:schemeClr val="dk1"/>
                </a:solidFill>
                <a:latin typeface="Source Code Pro"/>
                <a:ea typeface="Source Code Pro"/>
                <a:cs typeface="Source Code Pro"/>
                <a:sym typeface="Source Code Pro"/>
              </a:rPr>
              <a:t>των εταιρειών τεχνολογίας.</a:t>
            </a:r>
            <a:endParaRPr b="0" i="0" sz="1700" u="none" cap="none" strike="noStrike">
              <a:solidFill>
                <a:schemeClr val="dk1"/>
              </a:solidFill>
              <a:latin typeface="Source Code Pro"/>
              <a:ea typeface="Source Code Pro"/>
              <a:cs typeface="Source Code Pro"/>
              <a:sym typeface="Source Code Pro"/>
            </a:endParaRPr>
          </a:p>
        </p:txBody>
      </p:sp>
      <p:sp>
        <p:nvSpPr>
          <p:cNvPr id="2100" name="Google Shape;2100;p7"/>
          <p:cNvSpPr txBox="1"/>
          <p:nvPr>
            <p:ph type="title"/>
          </p:nvPr>
        </p:nvSpPr>
        <p:spPr>
          <a:xfrm>
            <a:off x="4455925" y="832025"/>
            <a:ext cx="34482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Προσδιορισμός </a:t>
            </a:r>
            <a:endParaRPr/>
          </a:p>
          <a:p>
            <a:pPr indent="0" lvl="0" marL="0" rtl="0" algn="l">
              <a:lnSpc>
                <a:spcPct val="100000"/>
              </a:lnSpc>
              <a:spcBef>
                <a:spcPts val="0"/>
              </a:spcBef>
              <a:spcAft>
                <a:spcPts val="0"/>
              </a:spcAft>
              <a:buSzPts val="2800"/>
              <a:buNone/>
            </a:pPr>
            <a:r>
              <a:rPr lang="en"/>
              <a:t>ενδιαφερομένων</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cxnSp>
        <p:nvCxnSpPr>
          <p:cNvPr id="2105" name="Google Shape;2105;g1f4f58200da_0_26"/>
          <p:cNvCxnSpPr/>
          <p:nvPr/>
        </p:nvCxnSpPr>
        <p:spPr>
          <a:xfrm>
            <a:off x="579100" y="4357188"/>
            <a:ext cx="223500" cy="0"/>
          </a:xfrm>
          <a:prstGeom prst="straightConnector1">
            <a:avLst/>
          </a:prstGeom>
          <a:noFill/>
          <a:ln cap="flat" cmpd="sng" w="9525">
            <a:solidFill>
              <a:schemeClr val="dk1"/>
            </a:solidFill>
            <a:prstDash val="solid"/>
            <a:round/>
            <a:headEnd len="sm" w="sm" type="none"/>
            <a:tailEnd len="med" w="med" type="triangle"/>
          </a:ln>
        </p:spPr>
      </p:cxnSp>
      <p:sp>
        <p:nvSpPr>
          <p:cNvPr id="2106" name="Google Shape;2106;g1f4f58200da_0_26"/>
          <p:cNvSpPr txBox="1"/>
          <p:nvPr>
            <p:ph type="title"/>
          </p:nvPr>
        </p:nvSpPr>
        <p:spPr>
          <a:xfrm>
            <a:off x="759975" y="3359700"/>
            <a:ext cx="60600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Μεθοδολογία</a:t>
            </a:r>
            <a:endParaRPr/>
          </a:p>
        </p:txBody>
      </p:sp>
      <p:sp>
        <p:nvSpPr>
          <p:cNvPr id="2107" name="Google Shape;2107;g1f4f58200da_0_26"/>
          <p:cNvSpPr txBox="1"/>
          <p:nvPr>
            <p:ph idx="1" type="subTitle"/>
          </p:nvPr>
        </p:nvSpPr>
        <p:spPr>
          <a:xfrm>
            <a:off x="802600" y="4056000"/>
            <a:ext cx="5047800" cy="51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Ποια μεθοδολογία ακολουθήθηκε;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g1f4f58200da_0_64"/>
          <p:cNvSpPr txBox="1"/>
          <p:nvPr>
            <p:ph idx="1" type="body"/>
          </p:nvPr>
        </p:nvSpPr>
        <p:spPr>
          <a:xfrm>
            <a:off x="421100" y="805175"/>
            <a:ext cx="7214400" cy="3903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100"/>
              <a:buNone/>
            </a:pPr>
            <a:r>
              <a:rPr lang="en" sz="2000">
                <a:highlight>
                  <a:srgbClr val="FFFFFF"/>
                </a:highlight>
              </a:rPr>
              <a:t>Η μελέτη χρησιμοποιεί τη μεθοδολογία </a:t>
            </a:r>
            <a:r>
              <a:rPr b="1" lang="en" sz="2000">
                <a:highlight>
                  <a:srgbClr val="FFFFFF"/>
                </a:highlight>
              </a:rPr>
              <a:t>Systematic Literature Review (SLR)</a:t>
            </a:r>
            <a:r>
              <a:rPr lang="en" sz="2000">
                <a:highlight>
                  <a:srgbClr val="FFFFFF"/>
                </a:highlight>
              </a:rPr>
              <a:t> για τη συλλογή και ανάλυση της υπάρχουσας βιβλιογραφίας στο πρώτο εξάμηνο του 2019 (2000-2019), σχετικά με τον ψηφιακό μετασχηματισμό στην υγειονομική περίθαλψη. </a:t>
            </a:r>
            <a:endParaRPr sz="2000">
              <a:highlight>
                <a:srgbClr val="FFFFFF"/>
              </a:highlight>
            </a:endParaRPr>
          </a:p>
          <a:p>
            <a:pPr indent="0" lvl="0" marL="457200" rtl="0" algn="l">
              <a:lnSpc>
                <a:spcPct val="100000"/>
              </a:lnSpc>
              <a:spcBef>
                <a:spcPts val="0"/>
              </a:spcBef>
              <a:spcAft>
                <a:spcPts val="0"/>
              </a:spcAft>
              <a:buSzPts val="1100"/>
              <a:buNone/>
            </a:pPr>
            <a:r>
              <a:t/>
            </a:r>
            <a:endParaRPr sz="2000">
              <a:highlight>
                <a:srgbClr val="FFFFFF"/>
              </a:highlight>
            </a:endParaRPr>
          </a:p>
          <a:p>
            <a:pPr indent="0" lvl="0" marL="457200" rtl="0" algn="l">
              <a:lnSpc>
                <a:spcPct val="100000"/>
              </a:lnSpc>
              <a:spcBef>
                <a:spcPts val="0"/>
              </a:spcBef>
              <a:spcAft>
                <a:spcPts val="0"/>
              </a:spcAft>
              <a:buSzPts val="1100"/>
              <a:buNone/>
            </a:pPr>
            <a:r>
              <a:rPr lang="en" sz="2000">
                <a:highlight>
                  <a:srgbClr val="FFFFFF"/>
                </a:highlight>
              </a:rPr>
              <a:t>Η διαδικασία SLR περιλαμβάνει την αναζήτηση, την αξιολόγηση της ποιότητας και τη σύνθεση ενός ευρέος φάσματος ακαδημαϊκών άρθρων που σχετίζονται με συστήματα διαχείρισης, επιχειρήσεων και πληροφοριών στον τομέα της υγειονομικής περίθαλψης.</a:t>
            </a:r>
            <a:endParaRPr sz="20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pic>
        <p:nvPicPr>
          <p:cNvPr id="2117" name="Google Shape;2117;g1f4f58200da_0_74"/>
          <p:cNvPicPr preferRelativeResize="0"/>
          <p:nvPr/>
        </p:nvPicPr>
        <p:blipFill rotWithShape="1">
          <a:blip r:embed="rId3">
            <a:alphaModFix/>
          </a:blip>
          <a:srcRect b="0" l="0" r="0" t="0"/>
          <a:stretch/>
        </p:blipFill>
        <p:spPr>
          <a:xfrm>
            <a:off x="152400" y="152400"/>
            <a:ext cx="8839201" cy="4768636"/>
          </a:xfrm>
          <a:prstGeom prst="rect">
            <a:avLst/>
          </a:prstGeom>
          <a:noFill/>
          <a:ln>
            <a:noFill/>
          </a:ln>
        </p:spPr>
      </p:pic>
      <p:sp>
        <p:nvSpPr>
          <p:cNvPr id="2118" name="Google Shape;2118;g1f4f58200da_0_74"/>
          <p:cNvSpPr/>
          <p:nvPr/>
        </p:nvSpPr>
        <p:spPr>
          <a:xfrm>
            <a:off x="5056550" y="4534975"/>
            <a:ext cx="1202580" cy="608526"/>
          </a:xfrm>
          <a:prstGeom prst="irregularSeal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27</a:t>
            </a:r>
            <a:endParaRPr b="0" i="0" sz="14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2" name="Shape 2122"/>
        <p:cNvGrpSpPr/>
        <p:nvPr/>
      </p:nvGrpSpPr>
      <p:grpSpPr>
        <a:xfrm>
          <a:off x="0" y="0"/>
          <a:ext cx="0" cy="0"/>
          <a:chOff x="0" y="0"/>
          <a:chExt cx="0" cy="0"/>
        </a:xfrm>
      </p:grpSpPr>
      <p:cxnSp>
        <p:nvCxnSpPr>
          <p:cNvPr id="2123" name="Google Shape;2123;g1f4f58200da_0_82"/>
          <p:cNvCxnSpPr/>
          <p:nvPr/>
        </p:nvCxnSpPr>
        <p:spPr>
          <a:xfrm>
            <a:off x="4115675" y="3501338"/>
            <a:ext cx="223500" cy="0"/>
          </a:xfrm>
          <a:prstGeom prst="straightConnector1">
            <a:avLst/>
          </a:prstGeom>
          <a:noFill/>
          <a:ln cap="flat" cmpd="sng" w="9525">
            <a:solidFill>
              <a:schemeClr val="dk1"/>
            </a:solidFill>
            <a:prstDash val="solid"/>
            <a:round/>
            <a:headEnd len="sm" w="sm" type="none"/>
            <a:tailEnd len="med" w="med" type="triangle"/>
          </a:ln>
        </p:spPr>
      </p:cxnSp>
      <p:sp>
        <p:nvSpPr>
          <p:cNvPr id="2124" name="Google Shape;2124;g1f4f58200da_0_82"/>
          <p:cNvSpPr txBox="1"/>
          <p:nvPr>
            <p:ph type="title"/>
          </p:nvPr>
        </p:nvSpPr>
        <p:spPr>
          <a:xfrm>
            <a:off x="3216500" y="2656250"/>
            <a:ext cx="5708700" cy="84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4700"/>
              <a:t>Βασικά ευρήματα</a:t>
            </a:r>
            <a:endParaRPr sz="4700"/>
          </a:p>
        </p:txBody>
      </p:sp>
      <p:sp>
        <p:nvSpPr>
          <p:cNvPr id="2125" name="Google Shape;2125;g1f4f58200da_0_82"/>
          <p:cNvSpPr txBox="1"/>
          <p:nvPr>
            <p:ph idx="1" type="subTitle"/>
          </p:nvPr>
        </p:nvSpPr>
        <p:spPr>
          <a:xfrm>
            <a:off x="4464300" y="3352550"/>
            <a:ext cx="4007400" cy="77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600"/>
              <a:buNone/>
            </a:pPr>
            <a:r>
              <a:rPr lang="en"/>
              <a:t>Πέντε ομάδες έρευνας στον τομέα της υγείας σχετικά με τον ψηφιακό μετασχηματισμό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9" name="Shape 2129"/>
        <p:cNvGrpSpPr/>
        <p:nvPr/>
      </p:nvGrpSpPr>
      <p:grpSpPr>
        <a:xfrm>
          <a:off x="0" y="0"/>
          <a:ext cx="0" cy="0"/>
          <a:chOff x="0" y="0"/>
          <a:chExt cx="0" cy="0"/>
        </a:xfrm>
      </p:grpSpPr>
      <p:sp>
        <p:nvSpPr>
          <p:cNvPr id="2130" name="Google Shape;2130;g1f50fabf52c_0_9"/>
          <p:cNvSpPr txBox="1"/>
          <p:nvPr/>
        </p:nvSpPr>
        <p:spPr>
          <a:xfrm>
            <a:off x="753825" y="1524000"/>
            <a:ext cx="7012200" cy="3619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Source Code Pro"/>
              <a:buChar char="●"/>
            </a:pPr>
            <a:r>
              <a:rPr lang="en" sz="1700">
                <a:solidFill>
                  <a:schemeClr val="dk1"/>
                </a:solidFill>
                <a:latin typeface="Source Code Pro"/>
                <a:ea typeface="Source Code Pro"/>
                <a:cs typeface="Source Code Pro"/>
                <a:sym typeface="Source Code Pro"/>
              </a:rPr>
              <a:t>Οι ασθενείς ενισχύονται από τις ψηφιακές τεχνολογίες.</a:t>
            </a:r>
            <a:endParaRPr sz="1700">
              <a:solidFill>
                <a:schemeClr val="dk1"/>
              </a:solidFill>
              <a:latin typeface="Source Code Pro"/>
              <a:ea typeface="Source Code Pro"/>
              <a:cs typeface="Source Code Pro"/>
              <a:sym typeface="Source Code Pro"/>
            </a:endParaRPr>
          </a:p>
          <a:p>
            <a:pPr indent="-336550" lvl="0" marL="457200" rtl="0" algn="l">
              <a:lnSpc>
                <a:spcPct val="115000"/>
              </a:lnSpc>
              <a:spcBef>
                <a:spcPts val="0"/>
              </a:spcBef>
              <a:spcAft>
                <a:spcPts val="0"/>
              </a:spcAft>
              <a:buClr>
                <a:schemeClr val="dk1"/>
              </a:buClr>
              <a:buSzPts val="1700"/>
              <a:buFont typeface="Source Code Pro"/>
              <a:buChar char="●"/>
            </a:pPr>
            <a:r>
              <a:rPr lang="en" sz="1700">
                <a:solidFill>
                  <a:schemeClr val="dk1"/>
                </a:solidFill>
                <a:latin typeface="Source Code Pro"/>
                <a:ea typeface="Source Code Pro"/>
                <a:cs typeface="Source Code Pro"/>
                <a:sym typeface="Source Code Pro"/>
              </a:rPr>
              <a:t>Οι ασθενείς γίνονται ενεργοί υπεύθυνοι λήψης αποφάσεων στη διαδικασία ιατρικής φροντίδας τους.</a:t>
            </a:r>
            <a:endParaRPr sz="1700">
              <a:solidFill>
                <a:schemeClr val="dk1"/>
              </a:solidFill>
              <a:latin typeface="Source Code Pro"/>
              <a:ea typeface="Source Code Pro"/>
              <a:cs typeface="Source Code Pro"/>
              <a:sym typeface="Source Code Pro"/>
            </a:endParaRPr>
          </a:p>
          <a:p>
            <a:pPr indent="-336550" lvl="0" marL="457200" rtl="0" algn="l">
              <a:lnSpc>
                <a:spcPct val="115000"/>
              </a:lnSpc>
              <a:spcBef>
                <a:spcPts val="0"/>
              </a:spcBef>
              <a:spcAft>
                <a:spcPts val="0"/>
              </a:spcAft>
              <a:buClr>
                <a:schemeClr val="dk1"/>
              </a:buClr>
              <a:buSzPts val="1700"/>
              <a:buFont typeface="Source Code Pro"/>
              <a:buChar char="●"/>
            </a:pPr>
            <a:r>
              <a:rPr lang="en" sz="1700">
                <a:solidFill>
                  <a:schemeClr val="dk1"/>
                </a:solidFill>
                <a:latin typeface="Source Code Pro"/>
                <a:ea typeface="Source Code Pro"/>
                <a:cs typeface="Source Code Pro"/>
                <a:sym typeface="Source Code Pro"/>
              </a:rPr>
              <a:t>Οι κύκλοι αυτοεξυπηρέτησης και ανατροφοδότησης είναι χαρακτηριστικά γνωρίσματα αυτής της νέας σχέσης.</a:t>
            </a:r>
            <a:endParaRPr sz="1700">
              <a:solidFill>
                <a:schemeClr val="dk1"/>
              </a:solidFill>
              <a:latin typeface="Source Code Pro"/>
              <a:ea typeface="Source Code Pro"/>
              <a:cs typeface="Source Code Pro"/>
              <a:sym typeface="Source Code Pro"/>
            </a:endParaRPr>
          </a:p>
          <a:p>
            <a:pPr indent="-336550" lvl="0" marL="457200" rtl="0" algn="l">
              <a:lnSpc>
                <a:spcPct val="115000"/>
              </a:lnSpc>
              <a:spcBef>
                <a:spcPts val="0"/>
              </a:spcBef>
              <a:spcAft>
                <a:spcPts val="0"/>
              </a:spcAft>
              <a:buClr>
                <a:schemeClr val="dk1"/>
              </a:buClr>
              <a:buSzPts val="1700"/>
              <a:buFont typeface="Source Code Pro"/>
              <a:buChar char="●"/>
            </a:pPr>
            <a:r>
              <a:rPr lang="en" sz="1700">
                <a:solidFill>
                  <a:schemeClr val="dk1"/>
                </a:solidFill>
                <a:latin typeface="Source Code Pro"/>
                <a:ea typeface="Source Code Pro"/>
                <a:cs typeface="Source Code Pro"/>
                <a:sym typeface="Source Code Pro"/>
              </a:rPr>
              <a:t>Η έρευνα για προσεγγίσεις που βασίζονται στον ασθενή εξακολουθεί να αναδύεται, αλλά είναι σημαντική για την τεχνολογική καινοτομία στην υγειονομική περίθαλψη.</a:t>
            </a:r>
            <a:endParaRPr sz="1700">
              <a:solidFill>
                <a:schemeClr val="dk1"/>
              </a:solidFill>
              <a:latin typeface="Source Code Pro"/>
              <a:ea typeface="Source Code Pro"/>
              <a:cs typeface="Source Code Pro"/>
              <a:sym typeface="Source Code Pro"/>
            </a:endParaRPr>
          </a:p>
        </p:txBody>
      </p:sp>
      <p:sp>
        <p:nvSpPr>
          <p:cNvPr id="2131" name="Google Shape;2131;g1f50fabf52c_0_9"/>
          <p:cNvSpPr txBox="1"/>
          <p:nvPr>
            <p:ph type="title"/>
          </p:nvPr>
        </p:nvSpPr>
        <p:spPr>
          <a:xfrm>
            <a:off x="802100" y="464800"/>
            <a:ext cx="48339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Ομάδα 1: Έμφαση στις προσεγγίσεις με επίκεντρο τον ασθενή</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Digital Transformation for Business by Slidesgo">
  <a:themeElements>
    <a:clrScheme name="Simple Light">
      <a:dk1>
        <a:srgbClr val="000000"/>
      </a:dk1>
      <a:lt1>
        <a:srgbClr val="FFFFFF"/>
      </a:lt1>
      <a:dk2>
        <a:srgbClr val="595959"/>
      </a:dk2>
      <a:lt2>
        <a:srgbClr val="EEEEEE"/>
      </a:lt2>
      <a:accent1>
        <a:srgbClr val="E06666"/>
      </a:accent1>
      <a:accent2>
        <a:srgbClr val="FFD966"/>
      </a:accent2>
      <a:accent3>
        <a:srgbClr val="6AA84F"/>
      </a:accent3>
      <a:accent4>
        <a:srgbClr val="3D85C6"/>
      </a:accent4>
      <a:accent5>
        <a:srgbClr val="999999"/>
      </a:accent5>
      <a:accent6>
        <a:srgbClr val="5959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