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3"/>
  </p:notesMasterIdLst>
  <p:sldIdLst>
    <p:sldId id="4257" r:id="rId2"/>
    <p:sldId id="4258" r:id="rId3"/>
    <p:sldId id="4259" r:id="rId4"/>
    <p:sldId id="4260" r:id="rId5"/>
    <p:sldId id="4262" r:id="rId6"/>
    <p:sldId id="4263" r:id="rId7"/>
    <p:sldId id="4264" r:id="rId8"/>
    <p:sldId id="4265" r:id="rId9"/>
    <p:sldId id="4266" r:id="rId10"/>
    <p:sldId id="4267" r:id="rId11"/>
    <p:sldId id="4268" r:id="rId12"/>
  </p:sldIdLst>
  <p:sldSz cx="9144000" cy="5143500" type="screen16x9"/>
  <p:notesSz cx="6858000" cy="9144000"/>
  <p:custDataLst>
    <p:tags r:id="rId14"/>
  </p:custDataLst>
  <p:defaultText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2" pos="5534" userDrawn="1">
          <p15:clr>
            <a:srgbClr val="A4A3A4"/>
          </p15:clr>
        </p15:guide>
        <p15:guide id="3" pos="226" userDrawn="1">
          <p15:clr>
            <a:srgbClr val="A4A3A4"/>
          </p15:clr>
        </p15:guide>
        <p15:guide id="5" orient="horz" pos="3026" userDrawn="1">
          <p15:clr>
            <a:srgbClr val="A4A3A4"/>
          </p15:clr>
        </p15:guide>
        <p15:guide id="7" orient="horz" pos="826" userDrawn="1">
          <p15:clr>
            <a:srgbClr val="A4A3A4"/>
          </p15:clr>
        </p15:guide>
        <p15:guide id="9" orient="horz" pos="214" userDrawn="1">
          <p15:clr>
            <a:srgbClr val="A4A3A4"/>
          </p15:clr>
        </p15:guide>
        <p15:guide id="10" orient="horz" pos="323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6"/>
    <a:srgbClr val="FF8200"/>
    <a:srgbClr val="5A5A5A"/>
    <a:srgbClr val="BED200"/>
    <a:srgbClr val="90BDC9"/>
    <a:srgbClr val="FFB466"/>
    <a:srgbClr val="CDBB8F"/>
    <a:srgbClr val="C8BC60"/>
    <a:srgbClr val="BFB045"/>
    <a:srgbClr val="C4C4C7"/>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13" autoAdjust="0"/>
    <p:restoredTop sz="84171" autoAdjust="0"/>
  </p:normalViewPr>
  <p:slideViewPr>
    <p:cSldViewPr snapToGrid="0" snapToObjects="1">
      <p:cViewPr>
        <p:scale>
          <a:sx n="125" d="100"/>
          <a:sy n="125" d="100"/>
        </p:scale>
        <p:origin x="634" y="-202"/>
      </p:cViewPr>
      <p:guideLst>
        <p:guide pos="5534"/>
        <p:guide pos="226"/>
        <p:guide orient="horz" pos="3026"/>
        <p:guide orient="horz" pos="826"/>
        <p:guide orient="horz" pos="214"/>
        <p:guide orient="horz" pos="3230"/>
      </p:guideLst>
    </p:cSldViewPr>
  </p:slideViewPr>
  <p:notesTextViewPr>
    <p:cViewPr>
      <p:scale>
        <a:sx n="1" d="1"/>
        <a:sy n="1" d="1"/>
      </p:scale>
      <p:origin x="0" y="0"/>
    </p:cViewPr>
  </p:notesTextViewPr>
  <p:sorterViewPr>
    <p:cViewPr>
      <p:scale>
        <a:sx n="100" d="100"/>
        <a:sy n="100" d="100"/>
      </p:scale>
      <p:origin x="0" y="0"/>
    </p:cViewPr>
  </p:sorter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404B14-989A-4E59-A84D-4F3754B4DAE0}" type="datetimeFigureOut">
              <a:rPr lang="de-DE" smtClean="0"/>
              <a:t>19.07.2022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80884-21F8-4CF6-87A3-5D95091CE8AC}" type="slidenum">
              <a:rPr lang="de-DE" smtClean="0"/>
              <a:t>‹#›</a:t>
            </a:fld>
            <a:endParaRPr lang="de-DE"/>
          </a:p>
        </p:txBody>
      </p:sp>
    </p:spTree>
    <p:extLst>
      <p:ext uri="{BB962C8B-B14F-4D97-AF65-F5344CB8AC3E}">
        <p14:creationId xmlns:p14="http://schemas.microsoft.com/office/powerpoint/2010/main" val="3768513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IOSIF</a:t>
            </a:r>
          </a:p>
          <a:p>
            <a:r>
              <a:rPr lang="ro-RO" dirty="0"/>
              <a:t>* Code example: </a:t>
            </a:r>
            <a:r>
              <a:rPr lang="en-US" dirty="0" err="1"/>
              <a:t>UniquePtr</a:t>
            </a:r>
            <a:r>
              <a:rPr lang="ro-RO" dirty="0"/>
              <a:t> (without move semantics)</a:t>
            </a:r>
            <a:endParaRPr lang="en-US" dirty="0"/>
          </a:p>
        </p:txBody>
      </p:sp>
      <p:sp>
        <p:nvSpPr>
          <p:cNvPr id="4" name="Slide Number Placeholder 3"/>
          <p:cNvSpPr>
            <a:spLocks noGrp="1"/>
          </p:cNvSpPr>
          <p:nvPr>
            <p:ph type="sldNum" sz="quarter" idx="5"/>
          </p:nvPr>
        </p:nvSpPr>
        <p:spPr/>
        <p:txBody>
          <a:bodyPr/>
          <a:lstStyle/>
          <a:p>
            <a:fld id="{60380884-21F8-4CF6-87A3-5D95091CE8AC}" type="slidenum">
              <a:rPr lang="de-DE" smtClean="0"/>
              <a:t>2</a:t>
            </a:fld>
            <a:endParaRPr lang="de-DE"/>
          </a:p>
        </p:txBody>
      </p:sp>
    </p:spTree>
    <p:extLst>
      <p:ext uri="{BB962C8B-B14F-4D97-AF65-F5344CB8AC3E}">
        <p14:creationId xmlns:p14="http://schemas.microsoft.com/office/powerpoint/2010/main" val="2019343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IOSIF</a:t>
            </a:r>
            <a:endParaRPr lang="en-US" dirty="0"/>
          </a:p>
          <a:p>
            <a:r>
              <a:rPr lang="en-US" dirty="0"/>
              <a:t>* No example needed: deep copy and full copy were </a:t>
            </a:r>
            <a:r>
              <a:rPr lang="en-US"/>
              <a:t>already explained.</a:t>
            </a:r>
            <a:endParaRPr lang="ro-RO" dirty="0"/>
          </a:p>
        </p:txBody>
      </p:sp>
      <p:sp>
        <p:nvSpPr>
          <p:cNvPr id="4" name="Slide Number Placeholder 3"/>
          <p:cNvSpPr>
            <a:spLocks noGrp="1"/>
          </p:cNvSpPr>
          <p:nvPr>
            <p:ph type="sldNum" sz="quarter" idx="5"/>
          </p:nvPr>
        </p:nvSpPr>
        <p:spPr/>
        <p:txBody>
          <a:bodyPr/>
          <a:lstStyle/>
          <a:p>
            <a:fld id="{60380884-21F8-4CF6-87A3-5D95091CE8AC}" type="slidenum">
              <a:rPr lang="de-DE" smtClean="0"/>
              <a:t>11</a:t>
            </a:fld>
            <a:endParaRPr lang="de-DE"/>
          </a:p>
        </p:txBody>
      </p:sp>
    </p:spTree>
    <p:extLst>
      <p:ext uri="{BB962C8B-B14F-4D97-AF65-F5344CB8AC3E}">
        <p14:creationId xmlns:p14="http://schemas.microsoft.com/office/powerpoint/2010/main" val="2742267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IOSIF</a:t>
            </a:r>
          </a:p>
          <a:p>
            <a:pPr marL="171450" indent="-171450">
              <a:buFont typeface="Arial" panose="020B0604020202020204" pitchFamily="34" charset="0"/>
              <a:buChar char="•"/>
            </a:pPr>
            <a:r>
              <a:rPr lang="ro-RO" dirty="0"/>
              <a:t>Code along:</a:t>
            </a:r>
          </a:p>
          <a:p>
            <a:pPr>
              <a:spcAft>
                <a:spcPts val="800"/>
              </a:spcAft>
              <a:buClr>
                <a:schemeClr val="accent2"/>
              </a:buClr>
              <a:buSzPct val="75000"/>
            </a:pPr>
            <a:r>
              <a:rPr lang="en-US" sz="1200" b="1" dirty="0">
                <a:solidFill>
                  <a:srgbClr val="646464"/>
                </a:solidFill>
              </a:rPr>
              <a:t>int glob {9};</a:t>
            </a:r>
          </a:p>
          <a:p>
            <a:pPr>
              <a:spcAft>
                <a:spcPts val="800"/>
              </a:spcAft>
              <a:buClr>
                <a:schemeClr val="accent2"/>
              </a:buClr>
              <a:buSzPct val="75000"/>
            </a:pPr>
            <a:endParaRPr lang="en-US" sz="1200" b="1" dirty="0">
              <a:solidFill>
                <a:srgbClr val="646464"/>
              </a:solidFill>
            </a:endParaRPr>
          </a:p>
          <a:p>
            <a:pPr>
              <a:spcAft>
                <a:spcPts val="800"/>
              </a:spcAft>
              <a:buClr>
                <a:schemeClr val="accent2"/>
              </a:buClr>
              <a:buSzPct val="75000"/>
            </a:pPr>
            <a:r>
              <a:rPr lang="en-US" sz="1200" b="1" dirty="0">
                <a:solidFill>
                  <a:srgbClr val="646464"/>
                </a:solidFill>
              </a:rPr>
              <a:t>struct X {</a:t>
            </a:r>
          </a:p>
          <a:p>
            <a:pPr>
              <a:spcAft>
                <a:spcPts val="800"/>
              </a:spcAft>
              <a:buClr>
                <a:schemeClr val="accent2"/>
              </a:buClr>
              <a:buSzPct val="75000"/>
            </a:pPr>
            <a:r>
              <a:rPr lang="en-US" sz="1200" b="1" dirty="0">
                <a:solidFill>
                  <a:srgbClr val="646464"/>
                </a:solidFill>
              </a:rPr>
              <a:t>const int a1 {7}; // OK</a:t>
            </a:r>
          </a:p>
          <a:p>
            <a:pPr>
              <a:spcAft>
                <a:spcPts val="800"/>
              </a:spcAft>
              <a:buClr>
                <a:schemeClr val="accent2"/>
              </a:buClr>
              <a:buSzPct val="75000"/>
            </a:pPr>
            <a:r>
              <a:rPr lang="en-US" sz="1200" b="1" dirty="0">
                <a:solidFill>
                  <a:srgbClr val="646464"/>
                </a:solidFill>
              </a:rPr>
              <a:t>const int a2; // error : requires a user-defined constructor</a:t>
            </a:r>
          </a:p>
          <a:p>
            <a:pPr>
              <a:spcAft>
                <a:spcPts val="800"/>
              </a:spcAft>
              <a:buClr>
                <a:schemeClr val="accent2"/>
              </a:buClr>
              <a:buSzPct val="75000"/>
            </a:pPr>
            <a:r>
              <a:rPr lang="en-US" sz="1200" b="1" dirty="0">
                <a:solidFill>
                  <a:srgbClr val="646464"/>
                </a:solidFill>
              </a:rPr>
              <a:t>const int&amp; r {9}; // OK</a:t>
            </a:r>
          </a:p>
          <a:p>
            <a:pPr>
              <a:spcAft>
                <a:spcPts val="800"/>
              </a:spcAft>
              <a:buClr>
                <a:schemeClr val="accent2"/>
              </a:buClr>
              <a:buSzPct val="75000"/>
            </a:pPr>
            <a:r>
              <a:rPr lang="en-US" sz="1200" b="1" dirty="0">
                <a:solidFill>
                  <a:srgbClr val="646464"/>
                </a:solidFill>
              </a:rPr>
              <a:t>int&amp; r1 {glob}; // OK</a:t>
            </a:r>
          </a:p>
          <a:p>
            <a:pPr>
              <a:spcAft>
                <a:spcPts val="800"/>
              </a:spcAft>
              <a:buClr>
                <a:schemeClr val="accent2"/>
              </a:buClr>
              <a:buSzPct val="75000"/>
            </a:pPr>
            <a:r>
              <a:rPr lang="en-US" sz="1200" b="1" dirty="0">
                <a:solidFill>
                  <a:srgbClr val="646464"/>
                </a:solidFill>
              </a:rPr>
              <a:t>int&amp; r2; // error : requires a user-defined constructor</a:t>
            </a:r>
          </a:p>
          <a:p>
            <a:pPr>
              <a:spcAft>
                <a:spcPts val="800"/>
              </a:spcAft>
              <a:buClr>
                <a:schemeClr val="accent2"/>
              </a:buClr>
              <a:buSzPct val="75000"/>
            </a:pPr>
            <a:r>
              <a:rPr lang="en-US" sz="1200" b="1" dirty="0">
                <a:solidFill>
                  <a:srgbClr val="646464"/>
                </a:solidFill>
              </a:rPr>
              <a:t>};</a:t>
            </a:r>
          </a:p>
          <a:p>
            <a:pPr>
              <a:spcAft>
                <a:spcPts val="800"/>
              </a:spcAft>
              <a:buClr>
                <a:schemeClr val="accent2"/>
              </a:buClr>
              <a:buSzPct val="75000"/>
            </a:pPr>
            <a:r>
              <a:rPr lang="en-US" sz="1200" b="1" dirty="0">
                <a:solidFill>
                  <a:srgbClr val="646464"/>
                </a:solidFill>
              </a:rPr>
              <a:t>X </a:t>
            </a:r>
            <a:r>
              <a:rPr lang="en-US" sz="1200" b="1" dirty="0" err="1">
                <a:solidFill>
                  <a:srgbClr val="646464"/>
                </a:solidFill>
              </a:rPr>
              <a:t>x</a:t>
            </a:r>
            <a:r>
              <a:rPr lang="en-US" sz="1200" b="1" dirty="0">
                <a:solidFill>
                  <a:srgbClr val="646464"/>
                </a:solidFill>
              </a:rPr>
              <a:t>; // error : no default constructor for X</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60380884-21F8-4CF6-87A3-5D95091CE8AC}" type="slidenum">
              <a:rPr lang="de-DE" smtClean="0"/>
              <a:t>3</a:t>
            </a:fld>
            <a:endParaRPr lang="de-DE"/>
          </a:p>
        </p:txBody>
      </p:sp>
    </p:spTree>
    <p:extLst>
      <p:ext uri="{BB962C8B-B14F-4D97-AF65-F5344CB8AC3E}">
        <p14:creationId xmlns:p14="http://schemas.microsoft.com/office/powerpoint/2010/main" val="1991270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IOSIF</a:t>
            </a:r>
          </a:p>
          <a:p>
            <a:pPr marL="171450" indent="-171450">
              <a:buFont typeface="Arial" panose="020B0604020202020204" pitchFamily="34" charset="0"/>
              <a:buChar char="•"/>
            </a:pPr>
            <a:r>
              <a:rPr lang="ro-RO" dirty="0"/>
              <a:t>Code example: ClassWithStaticMember</a:t>
            </a:r>
          </a:p>
        </p:txBody>
      </p:sp>
      <p:sp>
        <p:nvSpPr>
          <p:cNvPr id="4" name="Slide Number Placeholder 3"/>
          <p:cNvSpPr>
            <a:spLocks noGrp="1"/>
          </p:cNvSpPr>
          <p:nvPr>
            <p:ph type="sldNum" sz="quarter" idx="5"/>
          </p:nvPr>
        </p:nvSpPr>
        <p:spPr/>
        <p:txBody>
          <a:bodyPr/>
          <a:lstStyle/>
          <a:p>
            <a:fld id="{60380884-21F8-4CF6-87A3-5D95091CE8AC}" type="slidenum">
              <a:rPr lang="de-DE" smtClean="0"/>
              <a:t>4</a:t>
            </a:fld>
            <a:endParaRPr lang="de-DE"/>
          </a:p>
        </p:txBody>
      </p:sp>
    </p:spTree>
    <p:extLst>
      <p:ext uri="{BB962C8B-B14F-4D97-AF65-F5344CB8AC3E}">
        <p14:creationId xmlns:p14="http://schemas.microsoft.com/office/powerpoint/2010/main" val="2628287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IOSIF</a:t>
            </a:r>
          </a:p>
          <a:p>
            <a:pPr marL="171450" indent="-171450">
              <a:buFont typeface="Arial" panose="020B0604020202020204" pitchFamily="34" charset="0"/>
              <a:buChar char="•"/>
            </a:pPr>
            <a:r>
              <a:rPr lang="ro-RO" dirty="0"/>
              <a:t>Code example: </a:t>
            </a:r>
            <a:r>
              <a:rPr lang="en-US" dirty="0"/>
              <a:t>Cosmin already gave an example</a:t>
            </a:r>
            <a:endParaRPr lang="ro-RO" dirty="0"/>
          </a:p>
        </p:txBody>
      </p:sp>
      <p:sp>
        <p:nvSpPr>
          <p:cNvPr id="4" name="Slide Number Placeholder 3"/>
          <p:cNvSpPr>
            <a:spLocks noGrp="1"/>
          </p:cNvSpPr>
          <p:nvPr>
            <p:ph type="sldNum" sz="quarter" idx="5"/>
          </p:nvPr>
        </p:nvSpPr>
        <p:spPr/>
        <p:txBody>
          <a:bodyPr/>
          <a:lstStyle/>
          <a:p>
            <a:fld id="{60380884-21F8-4CF6-87A3-5D95091CE8AC}" type="slidenum">
              <a:rPr lang="de-DE" smtClean="0"/>
              <a:t>5</a:t>
            </a:fld>
            <a:endParaRPr lang="de-DE"/>
          </a:p>
        </p:txBody>
      </p:sp>
    </p:spTree>
    <p:extLst>
      <p:ext uri="{BB962C8B-B14F-4D97-AF65-F5344CB8AC3E}">
        <p14:creationId xmlns:p14="http://schemas.microsoft.com/office/powerpoint/2010/main" val="154117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IOSIF</a:t>
            </a:r>
          </a:p>
          <a:p>
            <a:pPr marL="171450" indent="-171450">
              <a:buFont typeface="Arial" panose="020B0604020202020204" pitchFamily="34" charset="0"/>
              <a:buChar char="•"/>
            </a:pPr>
            <a:r>
              <a:rPr lang="ro-RO" dirty="0"/>
              <a:t>Code example: </a:t>
            </a:r>
            <a:r>
              <a:rPr lang="en-US" dirty="0"/>
              <a:t>compile-generated-functions</a:t>
            </a:r>
            <a:endParaRPr lang="ro-RO" dirty="0"/>
          </a:p>
        </p:txBody>
      </p:sp>
      <p:sp>
        <p:nvSpPr>
          <p:cNvPr id="4" name="Slide Number Placeholder 3"/>
          <p:cNvSpPr>
            <a:spLocks noGrp="1"/>
          </p:cNvSpPr>
          <p:nvPr>
            <p:ph type="sldNum" sz="quarter" idx="5"/>
          </p:nvPr>
        </p:nvSpPr>
        <p:spPr/>
        <p:txBody>
          <a:bodyPr/>
          <a:lstStyle/>
          <a:p>
            <a:fld id="{60380884-21F8-4CF6-87A3-5D95091CE8AC}" type="slidenum">
              <a:rPr lang="de-DE" smtClean="0"/>
              <a:t>6</a:t>
            </a:fld>
            <a:endParaRPr lang="de-DE"/>
          </a:p>
        </p:txBody>
      </p:sp>
    </p:spTree>
    <p:extLst>
      <p:ext uri="{BB962C8B-B14F-4D97-AF65-F5344CB8AC3E}">
        <p14:creationId xmlns:p14="http://schemas.microsoft.com/office/powerpoint/2010/main" val="1498885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IOSIF</a:t>
            </a:r>
          </a:p>
          <a:p>
            <a:pPr marL="171450" indent="-171450">
              <a:buFont typeface="Arial" panose="020B0604020202020204" pitchFamily="34" charset="0"/>
              <a:buChar char="•"/>
            </a:pPr>
            <a:r>
              <a:rPr lang="ro-RO" dirty="0"/>
              <a:t>Code example: </a:t>
            </a:r>
            <a:r>
              <a:rPr lang="en-US" dirty="0" err="1"/>
              <a:t>UniquePtr</a:t>
            </a:r>
            <a:r>
              <a:rPr lang="en-US" dirty="0"/>
              <a:t> (cont.)</a:t>
            </a:r>
          </a:p>
          <a:p>
            <a:pPr marL="171450" indent="-171450">
              <a:buFont typeface="Arial" panose="020B0604020202020204" pitchFamily="34" charset="0"/>
              <a:buChar char="•"/>
            </a:pPr>
            <a:r>
              <a:rPr lang="en-US" dirty="0"/>
              <a:t>Explain how default can help avoid bugs (failing to copy all members).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000000"/>
                </a:solidFill>
                <a:effectLst/>
                <a:latin typeface="Consolas" panose="020B0609020204030204" pitchFamily="49" charset="0"/>
              </a:rPr>
              <a:t>When do you use the default copy operators? If you don't have pointers in your class, then ALWAYS.</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Find </a:t>
            </a:r>
            <a:r>
              <a:rPr lang="en-US" dirty="0" err="1"/>
              <a:t>share_ptr</a:t>
            </a:r>
            <a:r>
              <a:rPr lang="en-US" dirty="0"/>
              <a:t> explanation for who is interested.</a:t>
            </a:r>
          </a:p>
          <a:p>
            <a:pPr marL="0" indent="0">
              <a:buFont typeface="Arial" panose="020B0604020202020204" pitchFamily="34" charset="0"/>
              <a:buNone/>
            </a:pPr>
            <a:endParaRPr lang="en-US" dirty="0"/>
          </a:p>
          <a:p>
            <a:pPr marL="171450" indent="-171450">
              <a:buFont typeface="Arial" panose="020B0604020202020204" pitchFamily="34" charset="0"/>
              <a:buChar char="•"/>
            </a:pPr>
            <a:endParaRPr lang="ro-RO" dirty="0"/>
          </a:p>
        </p:txBody>
      </p:sp>
      <p:sp>
        <p:nvSpPr>
          <p:cNvPr id="4" name="Slide Number Placeholder 3"/>
          <p:cNvSpPr>
            <a:spLocks noGrp="1"/>
          </p:cNvSpPr>
          <p:nvPr>
            <p:ph type="sldNum" sz="quarter" idx="5"/>
          </p:nvPr>
        </p:nvSpPr>
        <p:spPr/>
        <p:txBody>
          <a:bodyPr/>
          <a:lstStyle/>
          <a:p>
            <a:fld id="{60380884-21F8-4CF6-87A3-5D95091CE8AC}" type="slidenum">
              <a:rPr lang="de-DE" smtClean="0"/>
              <a:t>7</a:t>
            </a:fld>
            <a:endParaRPr lang="de-DE"/>
          </a:p>
        </p:txBody>
      </p:sp>
    </p:spTree>
    <p:extLst>
      <p:ext uri="{BB962C8B-B14F-4D97-AF65-F5344CB8AC3E}">
        <p14:creationId xmlns:p14="http://schemas.microsoft.com/office/powerpoint/2010/main" val="1702479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IOSIF</a:t>
            </a:r>
          </a:p>
          <a:p>
            <a:pPr marL="171450" indent="-171450">
              <a:buFont typeface="Arial" panose="020B0604020202020204" pitchFamily="34" charset="0"/>
              <a:buChar char="•"/>
            </a:pPr>
            <a:r>
              <a:rPr lang="ro-RO" dirty="0"/>
              <a:t>Code example:</a:t>
            </a:r>
            <a:r>
              <a:rPr lang="en-US" dirty="0"/>
              <a:t> inheritance-in-memory</a:t>
            </a:r>
          </a:p>
        </p:txBody>
      </p:sp>
      <p:sp>
        <p:nvSpPr>
          <p:cNvPr id="4" name="Slide Number Placeholder 3"/>
          <p:cNvSpPr>
            <a:spLocks noGrp="1"/>
          </p:cNvSpPr>
          <p:nvPr>
            <p:ph type="sldNum" sz="quarter" idx="5"/>
          </p:nvPr>
        </p:nvSpPr>
        <p:spPr/>
        <p:txBody>
          <a:bodyPr/>
          <a:lstStyle/>
          <a:p>
            <a:fld id="{60380884-21F8-4CF6-87A3-5D95091CE8AC}" type="slidenum">
              <a:rPr lang="de-DE" smtClean="0"/>
              <a:t>8</a:t>
            </a:fld>
            <a:endParaRPr lang="de-DE"/>
          </a:p>
        </p:txBody>
      </p:sp>
    </p:spTree>
    <p:extLst>
      <p:ext uri="{BB962C8B-B14F-4D97-AF65-F5344CB8AC3E}">
        <p14:creationId xmlns:p14="http://schemas.microsoft.com/office/powerpoint/2010/main" val="3196528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IOSIF</a:t>
            </a:r>
          </a:p>
          <a:p>
            <a:pPr marL="171450" indent="-171450">
              <a:buFont typeface="Arial" panose="020B0604020202020204" pitchFamily="34" charset="0"/>
              <a:buChar char="•"/>
            </a:pPr>
            <a:r>
              <a:rPr lang="ro-RO" dirty="0"/>
              <a:t>Code example:</a:t>
            </a:r>
            <a:r>
              <a:rPr lang="en-US" dirty="0"/>
              <a:t> inheritance-in-memory</a:t>
            </a:r>
          </a:p>
        </p:txBody>
      </p:sp>
      <p:sp>
        <p:nvSpPr>
          <p:cNvPr id="4" name="Slide Number Placeholder 3"/>
          <p:cNvSpPr>
            <a:spLocks noGrp="1"/>
          </p:cNvSpPr>
          <p:nvPr>
            <p:ph type="sldNum" sz="quarter" idx="5"/>
          </p:nvPr>
        </p:nvSpPr>
        <p:spPr/>
        <p:txBody>
          <a:bodyPr/>
          <a:lstStyle/>
          <a:p>
            <a:fld id="{60380884-21F8-4CF6-87A3-5D95091CE8AC}" type="slidenum">
              <a:rPr lang="de-DE" smtClean="0"/>
              <a:t>9</a:t>
            </a:fld>
            <a:endParaRPr lang="de-DE"/>
          </a:p>
        </p:txBody>
      </p:sp>
    </p:spTree>
    <p:extLst>
      <p:ext uri="{BB962C8B-B14F-4D97-AF65-F5344CB8AC3E}">
        <p14:creationId xmlns:p14="http://schemas.microsoft.com/office/powerpoint/2010/main" val="99724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IOSIF</a:t>
            </a:r>
          </a:p>
          <a:p>
            <a:pPr marL="171450" indent="-171450">
              <a:buFont typeface="Arial" panose="020B0604020202020204" pitchFamily="34" charset="0"/>
              <a:buChar char="•"/>
            </a:pPr>
            <a:r>
              <a:rPr lang="ro-RO" dirty="0"/>
              <a:t>Code example:</a:t>
            </a:r>
            <a:r>
              <a:rPr lang="en-US" dirty="0"/>
              <a:t> inheritance-in-memory + code along</a:t>
            </a:r>
          </a:p>
        </p:txBody>
      </p:sp>
      <p:sp>
        <p:nvSpPr>
          <p:cNvPr id="4" name="Slide Number Placeholder 3"/>
          <p:cNvSpPr>
            <a:spLocks noGrp="1"/>
          </p:cNvSpPr>
          <p:nvPr>
            <p:ph type="sldNum" sz="quarter" idx="5"/>
          </p:nvPr>
        </p:nvSpPr>
        <p:spPr/>
        <p:txBody>
          <a:bodyPr/>
          <a:lstStyle/>
          <a:p>
            <a:fld id="{60380884-21F8-4CF6-87A3-5D95091CE8AC}" type="slidenum">
              <a:rPr lang="de-DE" smtClean="0"/>
              <a:t>10</a:t>
            </a:fld>
            <a:endParaRPr lang="de-DE"/>
          </a:p>
        </p:txBody>
      </p:sp>
    </p:spTree>
    <p:extLst>
      <p:ext uri="{BB962C8B-B14F-4D97-AF65-F5344CB8AC3E}">
        <p14:creationId xmlns:p14="http://schemas.microsoft.com/office/powerpoint/2010/main" val="10907921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pic>
        <p:nvPicPr>
          <p:cNvPr id="8" name="Grafik 7" descr="Ein Bild, das Himmel, draußen, Straße, Fahrrad enthält.&#10;&#10;Automatisch generierte Beschreibung">
            <a:extLst>
              <a:ext uri="{FF2B5EF4-FFF2-40B4-BE49-F238E27FC236}">
                <a16:creationId xmlns:a16="http://schemas.microsoft.com/office/drawing/2014/main" id="{A535C94F-D224-6C43-AB6A-C187D0AD3A0D}"/>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43996" cy="5143500"/>
          </a:xfrm>
          <a:prstGeom prst="rect">
            <a:avLst/>
          </a:prstGeom>
        </p:spPr>
      </p:pic>
      <p:sp>
        <p:nvSpPr>
          <p:cNvPr id="3" name="Rechteck 2"/>
          <p:cNvSpPr/>
          <p:nvPr userDrawn="1"/>
        </p:nvSpPr>
        <p:spPr>
          <a:xfrm rot="10800000" flipV="1">
            <a:off x="0" y="-224"/>
            <a:ext cx="9143998" cy="5143724"/>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dirty="0"/>
          </a:p>
        </p:txBody>
      </p:sp>
      <p:sp>
        <p:nvSpPr>
          <p:cNvPr id="28" name="Gleichschenkliges Dreieck 25">
            <a:extLst>
              <a:ext uri="{FF2B5EF4-FFF2-40B4-BE49-F238E27FC236}">
                <a16:creationId xmlns:a16="http://schemas.microsoft.com/office/drawing/2014/main" id="{CE65301E-BC0E-5640-A595-8CCCFF596DED}"/>
              </a:ext>
            </a:extLst>
          </p:cNvPr>
          <p:cNvSpPr/>
          <p:nvPr userDrawn="1"/>
        </p:nvSpPr>
        <p:spPr>
          <a:xfrm rot="5400000">
            <a:off x="-43607" y="2339658"/>
            <a:ext cx="236438" cy="149225"/>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endParaRPr lang="de-DE" sz="1400" b="0" i="0" u="none" baseline="0" dirty="0">
              <a:solidFill>
                <a:srgbClr val="FFFFFF"/>
              </a:solidFill>
              <a:latin typeface="Open Sans" panose="020B0606030504020204" pitchFamily="34" charset="0"/>
            </a:endParaRPr>
          </a:p>
        </p:txBody>
      </p:sp>
      <p:sp>
        <p:nvSpPr>
          <p:cNvPr id="29" name="Titel 1">
            <a:extLst>
              <a:ext uri="{FF2B5EF4-FFF2-40B4-BE49-F238E27FC236}">
                <a16:creationId xmlns:a16="http://schemas.microsoft.com/office/drawing/2014/main" id="{99EA941F-AAA4-9249-A1A3-A8BC8B3A5329}"/>
              </a:ext>
            </a:extLst>
          </p:cNvPr>
          <p:cNvSpPr>
            <a:spLocks noGrp="1"/>
          </p:cNvSpPr>
          <p:nvPr>
            <p:ph type="title"/>
          </p:nvPr>
        </p:nvSpPr>
        <p:spPr>
          <a:xfrm>
            <a:off x="360000" y="2137047"/>
            <a:ext cx="8106019" cy="553998"/>
          </a:xfrm>
          <a:prstGeom prst="rect">
            <a:avLst/>
          </a:prstGeom>
        </p:spPr>
        <p:txBody>
          <a:bodyPr lIns="0" tIns="0" rIns="0" bIns="0" anchor="t">
            <a:spAutoFit/>
          </a:bodyPr>
          <a:lstStyle>
            <a:lvl1pPr algn="l">
              <a:defRPr sz="3600" b="1">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Mastertitelformat bearbeiten</a:t>
            </a:r>
          </a:p>
        </p:txBody>
      </p:sp>
      <p:pic>
        <p:nvPicPr>
          <p:cNvPr id="17" name="Grafik 16">
            <a:extLst>
              <a:ext uri="{FF2B5EF4-FFF2-40B4-BE49-F238E27FC236}">
                <a16:creationId xmlns:a16="http://schemas.microsoft.com/office/drawing/2014/main" id="{674EBE68-A934-4351-9B06-3A0C4D1B6B6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452911" y="168247"/>
            <a:ext cx="1432523" cy="642311"/>
          </a:xfrm>
          <a:prstGeom prst="rect">
            <a:avLst/>
          </a:prstGeom>
        </p:spPr>
      </p:pic>
      <p:sp>
        <p:nvSpPr>
          <p:cNvPr id="2" name="Textfeld 1">
            <a:extLst>
              <a:ext uri="{FF2B5EF4-FFF2-40B4-BE49-F238E27FC236}">
                <a16:creationId xmlns:a16="http://schemas.microsoft.com/office/drawing/2014/main" id="{CA3CCA31-5E7E-5C42-8B7E-C5C6A0F4EFAF}"/>
              </a:ext>
            </a:extLst>
          </p:cNvPr>
          <p:cNvSpPr txBox="1"/>
          <p:nvPr userDrawn="1"/>
        </p:nvSpPr>
        <p:spPr>
          <a:xfrm>
            <a:off x="944033" y="1227667"/>
            <a:ext cx="0" cy="0"/>
          </a:xfrm>
          <a:prstGeom prst="rect">
            <a:avLst/>
          </a:prstGeom>
          <a:noFill/>
        </p:spPr>
        <p:txBody>
          <a:bodyPr vert="horz" wrap="none" rtlCol="0" anchor="t">
            <a:noAutofit/>
          </a:bodyPr>
          <a:lstStyle/>
          <a:p>
            <a:pPr algn="l" rtl="0" eaLnBrk="1" fontAlgn="auto" hangingPunct="1">
              <a:lnSpc>
                <a:spcPct val="100000"/>
              </a:lnSpc>
              <a:spcBef>
                <a:spcPts val="0"/>
              </a:spcBef>
              <a:spcAft>
                <a:spcPts val="0"/>
              </a:spcAft>
            </a:pPr>
            <a:endParaRPr lang="de-DE" sz="1100" b="0" i="0" u="none" baseline="0" dirty="0">
              <a:solidFill>
                <a:srgbClr val="646464"/>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677902748"/>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tandardfolie mit 3 Textfeldern">
    <p:spTree>
      <p:nvGrpSpPr>
        <p:cNvPr id="1" name=""/>
        <p:cNvGrpSpPr/>
        <p:nvPr/>
      </p:nvGrpSpPr>
      <p:grpSpPr>
        <a:xfrm>
          <a:off x="0" y="0"/>
          <a:ext cx="0" cy="0"/>
          <a:chOff x="0" y="0"/>
          <a:chExt cx="0" cy="0"/>
        </a:xfrm>
      </p:grpSpPr>
      <p:sp>
        <p:nvSpPr>
          <p:cNvPr id="11" name="Textfeld 10">
            <a:extLst>
              <a:ext uri="{FF2B5EF4-FFF2-40B4-BE49-F238E27FC236}">
                <a16:creationId xmlns:a16="http://schemas.microsoft.com/office/drawing/2014/main" id="{33B84240-964B-4F15-BB57-A7EFA5676551}"/>
              </a:ext>
            </a:extLst>
          </p:cNvPr>
          <p:cNvSpPr txBox="1"/>
          <p:nvPr userDrawn="1"/>
        </p:nvSpPr>
        <p:spPr>
          <a:xfrm>
            <a:off x="358358" y="0"/>
            <a:ext cx="748145" cy="149225"/>
          </a:xfrm>
          <a:prstGeom prst="rect">
            <a:avLst/>
          </a:prstGeom>
          <a:solidFill>
            <a:schemeClr val="accent6">
              <a:lumMod val="40000"/>
              <a:lumOff val="60000"/>
            </a:schemeClr>
          </a:solidFill>
        </p:spPr>
        <p:txBody>
          <a:bodyPr vert="horz" wrap="square" lIns="36000" tIns="36000" rIns="36000" bIns="36000" rtlCol="0" anchor="ctr">
            <a:noAutofit/>
          </a:bodyPr>
          <a:lstStyle/>
          <a:p>
            <a:pPr algn="ctr" rtl="0" eaLnBrk="1" fontAlgn="auto" hangingPunct="1">
              <a:lnSpc>
                <a:spcPct val="100000"/>
              </a:lnSpc>
              <a:spcBef>
                <a:spcPts val="0"/>
              </a:spcBef>
              <a:spcAft>
                <a:spcPts val="0"/>
              </a:spcAft>
            </a:pPr>
            <a:r>
              <a:rPr lang="de-DE" sz="700" b="1" kern="1200" dirty="0">
                <a:solidFill>
                  <a:schemeClr val="bg1"/>
                </a:solidFill>
                <a:latin typeface="Open Sans" panose="020B0606030504020204" pitchFamily="34" charset="0"/>
                <a:ea typeface="Open Sans" panose="020B0606030504020204" pitchFamily="34" charset="0"/>
                <a:cs typeface="Open Sans" panose="020B0606030504020204" pitchFamily="34" charset="0"/>
              </a:rPr>
              <a:t>confidential</a:t>
            </a:r>
          </a:p>
        </p:txBody>
      </p:sp>
      <p:sp>
        <p:nvSpPr>
          <p:cNvPr id="17" name="Textfeld 16">
            <a:extLst>
              <a:ext uri="{FF2B5EF4-FFF2-40B4-BE49-F238E27FC236}">
                <a16:creationId xmlns:a16="http://schemas.microsoft.com/office/drawing/2014/main" id="{D4DD0C35-6D28-482A-9E48-E239BB53A5D7}"/>
              </a:ext>
            </a:extLst>
          </p:cNvPr>
          <p:cNvSpPr txBox="1"/>
          <p:nvPr userDrawn="1"/>
        </p:nvSpPr>
        <p:spPr>
          <a:xfrm>
            <a:off x="358358" y="0"/>
            <a:ext cx="748145" cy="149225"/>
          </a:xfrm>
          <a:prstGeom prst="rect">
            <a:avLst/>
          </a:prstGeom>
          <a:solidFill>
            <a:schemeClr val="accent6">
              <a:lumMod val="40000"/>
              <a:lumOff val="60000"/>
            </a:schemeClr>
          </a:solidFill>
        </p:spPr>
        <p:txBody>
          <a:bodyPr vert="horz" wrap="square" lIns="36000" tIns="36000" rIns="36000" bIns="36000" rtlCol="0" anchor="ctr">
            <a:noAutofit/>
          </a:bodyPr>
          <a:lstStyle/>
          <a:p>
            <a:pPr algn="ctr" rtl="0" eaLnBrk="1" fontAlgn="auto" hangingPunct="1">
              <a:lnSpc>
                <a:spcPct val="100000"/>
              </a:lnSpc>
              <a:spcBef>
                <a:spcPts val="0"/>
              </a:spcBef>
              <a:spcAft>
                <a:spcPts val="0"/>
              </a:spcAft>
            </a:pPr>
            <a:r>
              <a:rPr lang="de-DE" sz="700" b="1" kern="1200" dirty="0">
                <a:solidFill>
                  <a:schemeClr val="bg1"/>
                </a:solidFill>
                <a:latin typeface="Open Sans" panose="020B0606030504020204" pitchFamily="34" charset="0"/>
                <a:ea typeface="Open Sans" panose="020B0606030504020204" pitchFamily="34" charset="0"/>
                <a:cs typeface="Open Sans" panose="020B0606030504020204" pitchFamily="34" charset="0"/>
              </a:rPr>
              <a:t>confidential</a:t>
            </a:r>
          </a:p>
        </p:txBody>
      </p:sp>
      <p:sp>
        <p:nvSpPr>
          <p:cNvPr id="33" name="Textplatzhalter 6">
            <a:extLst>
              <a:ext uri="{FF2B5EF4-FFF2-40B4-BE49-F238E27FC236}">
                <a16:creationId xmlns:a16="http://schemas.microsoft.com/office/drawing/2014/main" id="{30AF8504-5A60-4136-AAFF-A22D5227A79C}"/>
              </a:ext>
            </a:extLst>
          </p:cNvPr>
          <p:cNvSpPr>
            <a:spLocks noGrp="1"/>
          </p:cNvSpPr>
          <p:nvPr>
            <p:ph type="body" sz="quarter" idx="13"/>
          </p:nvPr>
        </p:nvSpPr>
        <p:spPr>
          <a:xfrm>
            <a:off x="358358" y="342258"/>
            <a:ext cx="6721230" cy="531499"/>
          </a:xfrm>
          <a:prstGeom prst="rect">
            <a:avLst/>
          </a:prstGeom>
        </p:spPr>
        <p:txBody>
          <a:bodyPr lIns="0" tIns="0" rIns="0" bIns="0" anchor="t"/>
          <a:lstStyle>
            <a:lvl1pPr marL="0" indent="0">
              <a:spcBef>
                <a:spcPts val="0"/>
              </a:spcBef>
              <a:spcAft>
                <a:spcPts val="0"/>
              </a:spcAft>
              <a:buFontTx/>
              <a:buNone/>
              <a:defRPr sz="2000" b="1">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0" indent="0">
              <a:lnSpc>
                <a:spcPct val="125000"/>
              </a:lnSpc>
              <a:spcBef>
                <a:spcPts val="0"/>
              </a:spcBef>
              <a:buFontTx/>
              <a:buNone/>
              <a:defRPr sz="1300">
                <a:solidFill>
                  <a:schemeClr val="bg2"/>
                </a:solidFill>
                <a:latin typeface="Open Sans" panose="020B0606030504020204" pitchFamily="34" charset="0"/>
                <a:ea typeface="Open Sans" panose="020B0606030504020204" pitchFamily="34" charset="0"/>
                <a:cs typeface="Open Sans" panose="020B0606030504020204" pitchFamily="34" charset="0"/>
              </a:defRPr>
            </a:lvl2pPr>
          </a:lstStyle>
          <a:p>
            <a:pPr lvl="0"/>
            <a:r>
              <a:rPr lang="de-DE" dirty="0"/>
              <a:t>Mastertextformat bearbeiten</a:t>
            </a:r>
          </a:p>
          <a:p>
            <a:pPr lvl="1"/>
            <a:r>
              <a:rPr lang="de-DE" dirty="0"/>
              <a:t>Zweite Ebene</a:t>
            </a:r>
          </a:p>
        </p:txBody>
      </p:sp>
      <p:sp>
        <p:nvSpPr>
          <p:cNvPr id="34" name="Gleichschenkliges Dreieck 33">
            <a:extLst>
              <a:ext uri="{FF2B5EF4-FFF2-40B4-BE49-F238E27FC236}">
                <a16:creationId xmlns:a16="http://schemas.microsoft.com/office/drawing/2014/main" id="{1C1A7142-CADC-4128-B1DF-DDC9BE02F98D}"/>
              </a:ext>
            </a:extLst>
          </p:cNvPr>
          <p:cNvSpPr/>
          <p:nvPr userDrawn="1"/>
        </p:nvSpPr>
        <p:spPr>
          <a:xfrm rot="5400000">
            <a:off x="-43607" y="416079"/>
            <a:ext cx="236438" cy="149225"/>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endParaRPr lang="de-DE" sz="1400" b="0" i="0" u="none" baseline="0" dirty="0">
              <a:solidFill>
                <a:srgbClr val="FFFFFF"/>
              </a:solidFill>
              <a:latin typeface="Open Sans" panose="020B0606030504020204" pitchFamily="34" charset="0"/>
            </a:endParaRPr>
          </a:p>
        </p:txBody>
      </p:sp>
      <p:sp>
        <p:nvSpPr>
          <p:cNvPr id="21" name="Textplatzhalter 16">
            <a:extLst>
              <a:ext uri="{FF2B5EF4-FFF2-40B4-BE49-F238E27FC236}">
                <a16:creationId xmlns:a16="http://schemas.microsoft.com/office/drawing/2014/main" id="{DE51EF1A-A2F9-6142-9766-26A7C724CEE4}"/>
              </a:ext>
            </a:extLst>
          </p:cNvPr>
          <p:cNvSpPr>
            <a:spLocks noGrp="1"/>
          </p:cNvSpPr>
          <p:nvPr>
            <p:ph type="body" sz="quarter" idx="18"/>
          </p:nvPr>
        </p:nvSpPr>
        <p:spPr>
          <a:xfrm>
            <a:off x="359999" y="1328826"/>
            <a:ext cx="2686909" cy="3454913"/>
          </a:xfrm>
          <a:prstGeom prst="rect">
            <a:avLst/>
          </a:prstGeom>
          <a:noFill/>
          <a:effectLst/>
        </p:spPr>
        <p:txBody>
          <a:bodyPr lIns="0" tIns="0" rIns="0" bIns="0"/>
          <a:lstStyle>
            <a:lvl1pPr>
              <a:spcBef>
                <a:spcPts val="0"/>
              </a:spcBef>
              <a:spcAft>
                <a:spcPts val="600"/>
              </a:spcAft>
              <a:defRPr sz="1200">
                <a:solidFill>
                  <a:srgbClr val="FF8200"/>
                </a:solidFill>
              </a:defRPr>
            </a:lvl1pPr>
            <a:lvl2pPr marL="0" indent="0">
              <a:spcBef>
                <a:spcPts val="0"/>
              </a:spcBef>
              <a:buNone/>
              <a:defRPr sz="1200">
                <a:solidFill>
                  <a:schemeClr val="tx1"/>
                </a:solidFill>
              </a:defRPr>
            </a:lvl2pPr>
            <a:lvl3pPr marL="108000" indent="-108000">
              <a:spcBef>
                <a:spcPts val="100"/>
              </a:spcBef>
              <a:spcAft>
                <a:spcPts val="0"/>
              </a:spcAft>
              <a:buClr>
                <a:schemeClr val="tx2"/>
              </a:buClr>
              <a:buSzPct val="100000"/>
              <a:buFont typeface="Wingdings" pitchFamily="2" charset="2"/>
              <a:buChar char="§"/>
              <a:defRPr lang="de-DE" sz="1200" b="0" kern="1200" dirty="0" smtClean="0">
                <a:solidFill>
                  <a:schemeClr val="tx1"/>
                </a:solidFill>
                <a:latin typeface="Open Sans" panose="020B0606030504020204" pitchFamily="34" charset="0"/>
                <a:ea typeface="+mn-ea"/>
                <a:cs typeface="+mn-cs"/>
              </a:defRPr>
            </a:lvl3pPr>
          </a:lstStyle>
          <a:p>
            <a:pPr lvl="0"/>
            <a:r>
              <a:rPr lang="de-DE" dirty="0"/>
              <a:t>Mastertextformat bearbeiten</a:t>
            </a:r>
          </a:p>
          <a:p>
            <a:pPr lvl="1"/>
            <a:r>
              <a:rPr lang="de-DE" dirty="0"/>
              <a:t>Zweite Ebene</a:t>
            </a:r>
          </a:p>
          <a:p>
            <a:pPr lvl="2"/>
            <a:r>
              <a:rPr lang="de-DE" dirty="0"/>
              <a:t>Dritte Ebene</a:t>
            </a:r>
          </a:p>
        </p:txBody>
      </p:sp>
      <p:sp>
        <p:nvSpPr>
          <p:cNvPr id="22" name="Textplatzhalter 16">
            <a:extLst>
              <a:ext uri="{FF2B5EF4-FFF2-40B4-BE49-F238E27FC236}">
                <a16:creationId xmlns:a16="http://schemas.microsoft.com/office/drawing/2014/main" id="{19D0AE34-745C-8644-96D5-2E2164DBB064}"/>
              </a:ext>
            </a:extLst>
          </p:cNvPr>
          <p:cNvSpPr>
            <a:spLocks noGrp="1"/>
          </p:cNvSpPr>
          <p:nvPr>
            <p:ph type="body" sz="quarter" idx="19"/>
          </p:nvPr>
        </p:nvSpPr>
        <p:spPr>
          <a:xfrm>
            <a:off x="6093816" y="1328826"/>
            <a:ext cx="2686909" cy="3454913"/>
          </a:xfrm>
          <a:prstGeom prst="rect">
            <a:avLst/>
          </a:prstGeom>
          <a:noFill/>
          <a:effectLst/>
        </p:spPr>
        <p:txBody>
          <a:bodyPr lIns="0" tIns="0" rIns="0" bIns="0"/>
          <a:lstStyle>
            <a:lvl1pPr>
              <a:spcBef>
                <a:spcPts val="0"/>
              </a:spcBef>
              <a:spcAft>
                <a:spcPts val="600"/>
              </a:spcAft>
              <a:defRPr sz="1200">
                <a:solidFill>
                  <a:srgbClr val="FF8200"/>
                </a:solidFill>
              </a:defRPr>
            </a:lvl1pPr>
            <a:lvl2pPr marL="0" indent="0">
              <a:spcBef>
                <a:spcPts val="0"/>
              </a:spcBef>
              <a:buNone/>
              <a:defRPr sz="1200">
                <a:solidFill>
                  <a:schemeClr val="tx1"/>
                </a:solidFill>
              </a:defRPr>
            </a:lvl2pPr>
            <a:lvl3pPr marL="108000" indent="-108000">
              <a:spcBef>
                <a:spcPts val="100"/>
              </a:spcBef>
              <a:spcAft>
                <a:spcPts val="0"/>
              </a:spcAft>
              <a:buClr>
                <a:schemeClr val="tx2"/>
              </a:buClr>
              <a:buSzPct val="100000"/>
              <a:buFont typeface="Wingdings" pitchFamily="2" charset="2"/>
              <a:buChar char="§"/>
              <a:defRPr lang="de-DE" sz="1200" b="0" kern="1200" dirty="0" smtClean="0">
                <a:solidFill>
                  <a:schemeClr val="tx1"/>
                </a:solidFill>
                <a:latin typeface="Open Sans" panose="020B0606030504020204" pitchFamily="34" charset="0"/>
                <a:ea typeface="+mn-ea"/>
                <a:cs typeface="+mn-cs"/>
              </a:defRPr>
            </a:lvl3pPr>
          </a:lstStyle>
          <a:p>
            <a:pPr lvl="0"/>
            <a:r>
              <a:rPr lang="de-DE" dirty="0"/>
              <a:t>Mastertextformat bearbeiten</a:t>
            </a:r>
          </a:p>
          <a:p>
            <a:pPr lvl="1"/>
            <a:r>
              <a:rPr lang="de-DE" dirty="0"/>
              <a:t>Zweite Ebene</a:t>
            </a:r>
          </a:p>
          <a:p>
            <a:pPr lvl="2"/>
            <a:r>
              <a:rPr lang="de-DE" dirty="0"/>
              <a:t>Dritte Ebene</a:t>
            </a:r>
          </a:p>
        </p:txBody>
      </p:sp>
      <p:sp>
        <p:nvSpPr>
          <p:cNvPr id="19" name="Textplatzhalter 16">
            <a:extLst>
              <a:ext uri="{FF2B5EF4-FFF2-40B4-BE49-F238E27FC236}">
                <a16:creationId xmlns:a16="http://schemas.microsoft.com/office/drawing/2014/main" id="{8E890890-E725-42FB-AB6F-2025648BB295}"/>
              </a:ext>
            </a:extLst>
          </p:cNvPr>
          <p:cNvSpPr>
            <a:spLocks noGrp="1"/>
          </p:cNvSpPr>
          <p:nvPr>
            <p:ph type="body" sz="quarter" idx="20"/>
          </p:nvPr>
        </p:nvSpPr>
        <p:spPr>
          <a:xfrm>
            <a:off x="3226908" y="1328826"/>
            <a:ext cx="2686909" cy="3454913"/>
          </a:xfrm>
          <a:prstGeom prst="rect">
            <a:avLst/>
          </a:prstGeom>
          <a:noFill/>
          <a:effectLst/>
        </p:spPr>
        <p:txBody>
          <a:bodyPr lIns="0" tIns="0" rIns="0" bIns="0"/>
          <a:lstStyle>
            <a:lvl1pPr>
              <a:spcBef>
                <a:spcPts val="0"/>
              </a:spcBef>
              <a:spcAft>
                <a:spcPts val="600"/>
              </a:spcAft>
              <a:defRPr sz="1200">
                <a:solidFill>
                  <a:srgbClr val="FF8200"/>
                </a:solidFill>
              </a:defRPr>
            </a:lvl1pPr>
            <a:lvl2pPr marL="0" indent="0">
              <a:spcBef>
                <a:spcPts val="0"/>
              </a:spcBef>
              <a:buNone/>
              <a:defRPr sz="1200">
                <a:solidFill>
                  <a:schemeClr val="tx1"/>
                </a:solidFill>
              </a:defRPr>
            </a:lvl2pPr>
            <a:lvl3pPr marL="108000" indent="-108000">
              <a:spcBef>
                <a:spcPts val="100"/>
              </a:spcBef>
              <a:spcAft>
                <a:spcPts val="0"/>
              </a:spcAft>
              <a:buClr>
                <a:schemeClr val="tx2"/>
              </a:buClr>
              <a:buSzPct val="100000"/>
              <a:buFont typeface="Wingdings" pitchFamily="2" charset="2"/>
              <a:buChar char="§"/>
              <a:defRPr lang="de-DE" sz="1200" b="0" kern="1200" dirty="0" smtClean="0">
                <a:solidFill>
                  <a:schemeClr val="tx1"/>
                </a:solidFill>
                <a:latin typeface="Open Sans" panose="020B0606030504020204" pitchFamily="34" charset="0"/>
                <a:ea typeface="+mn-ea"/>
                <a:cs typeface="+mn-cs"/>
              </a:defRPr>
            </a:lvl3pPr>
          </a:lstStyle>
          <a:p>
            <a:pPr lvl="0"/>
            <a:r>
              <a:rPr lang="de-DE" dirty="0"/>
              <a:t>Mastertextformat bearbeiten</a:t>
            </a:r>
          </a:p>
          <a:p>
            <a:pPr lvl="1"/>
            <a:r>
              <a:rPr lang="de-DE" dirty="0"/>
              <a:t>Zweite Ebene</a:t>
            </a:r>
          </a:p>
          <a:p>
            <a:pPr lvl="2"/>
            <a:r>
              <a:rPr lang="de-DE" dirty="0"/>
              <a:t>Dritte Ebene</a:t>
            </a:r>
          </a:p>
        </p:txBody>
      </p:sp>
      <p:pic>
        <p:nvPicPr>
          <p:cNvPr id="32" name="Grafik 31">
            <a:extLst>
              <a:ext uri="{FF2B5EF4-FFF2-40B4-BE49-F238E27FC236}">
                <a16:creationId xmlns:a16="http://schemas.microsoft.com/office/drawing/2014/main" id="{F9D19697-2554-4196-95A0-90AADF4DE57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452911" y="168247"/>
            <a:ext cx="1432523" cy="642311"/>
          </a:xfrm>
          <a:prstGeom prst="rect">
            <a:avLst/>
          </a:prstGeom>
        </p:spPr>
      </p:pic>
    </p:spTree>
    <p:extLst>
      <p:ext uri="{BB962C8B-B14F-4D97-AF65-F5344CB8AC3E}">
        <p14:creationId xmlns:p14="http://schemas.microsoft.com/office/powerpoint/2010/main" val="4116782150"/>
      </p:ext>
    </p:extLst>
  </p:cSld>
  <p:clrMapOvr>
    <a:masterClrMapping/>
  </p:clrMapOvr>
  <p:transition spd="slow">
    <p:push/>
  </p:transition>
  <p:extLst>
    <p:ext uri="{DCECCB84-F9BA-43D5-87BE-67443E8EF086}">
      <p15:sldGuideLst xmlns:p15="http://schemas.microsoft.com/office/powerpoint/2012/main">
        <p15:guide id="1" orient="horz" pos="826" userDrawn="1">
          <p15:clr>
            <a:srgbClr val="FBAE40"/>
          </p15:clr>
        </p15:guide>
        <p15:guide id="2" pos="288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ndardfolie mit 4 Textfeldern">
    <p:spTree>
      <p:nvGrpSpPr>
        <p:cNvPr id="1" name=""/>
        <p:cNvGrpSpPr/>
        <p:nvPr/>
      </p:nvGrpSpPr>
      <p:grpSpPr>
        <a:xfrm>
          <a:off x="0" y="0"/>
          <a:ext cx="0" cy="0"/>
          <a:chOff x="0" y="0"/>
          <a:chExt cx="0" cy="0"/>
        </a:xfrm>
      </p:grpSpPr>
      <p:sp>
        <p:nvSpPr>
          <p:cNvPr id="11" name="Textfeld 10">
            <a:extLst>
              <a:ext uri="{FF2B5EF4-FFF2-40B4-BE49-F238E27FC236}">
                <a16:creationId xmlns:a16="http://schemas.microsoft.com/office/drawing/2014/main" id="{33B84240-964B-4F15-BB57-A7EFA5676551}"/>
              </a:ext>
            </a:extLst>
          </p:cNvPr>
          <p:cNvSpPr txBox="1"/>
          <p:nvPr userDrawn="1"/>
        </p:nvSpPr>
        <p:spPr>
          <a:xfrm>
            <a:off x="358358" y="0"/>
            <a:ext cx="748145" cy="149225"/>
          </a:xfrm>
          <a:prstGeom prst="rect">
            <a:avLst/>
          </a:prstGeom>
          <a:solidFill>
            <a:schemeClr val="accent6">
              <a:lumMod val="40000"/>
              <a:lumOff val="60000"/>
            </a:schemeClr>
          </a:solidFill>
        </p:spPr>
        <p:txBody>
          <a:bodyPr vert="horz" wrap="square" lIns="36000" tIns="36000" rIns="36000" bIns="36000" rtlCol="0" anchor="ctr">
            <a:noAutofit/>
          </a:bodyPr>
          <a:lstStyle/>
          <a:p>
            <a:pPr algn="ctr" rtl="0" eaLnBrk="1" fontAlgn="auto" hangingPunct="1">
              <a:lnSpc>
                <a:spcPct val="100000"/>
              </a:lnSpc>
              <a:spcBef>
                <a:spcPts val="0"/>
              </a:spcBef>
              <a:spcAft>
                <a:spcPts val="0"/>
              </a:spcAft>
            </a:pPr>
            <a:r>
              <a:rPr lang="de-DE" sz="700" b="1" kern="1200" dirty="0">
                <a:solidFill>
                  <a:schemeClr val="bg1"/>
                </a:solidFill>
                <a:latin typeface="Open Sans" panose="020B0606030504020204" pitchFamily="34" charset="0"/>
                <a:ea typeface="Open Sans" panose="020B0606030504020204" pitchFamily="34" charset="0"/>
                <a:cs typeface="Open Sans" panose="020B0606030504020204" pitchFamily="34" charset="0"/>
              </a:rPr>
              <a:t>confidential</a:t>
            </a:r>
          </a:p>
        </p:txBody>
      </p:sp>
      <p:sp>
        <p:nvSpPr>
          <p:cNvPr id="17" name="Textfeld 16">
            <a:extLst>
              <a:ext uri="{FF2B5EF4-FFF2-40B4-BE49-F238E27FC236}">
                <a16:creationId xmlns:a16="http://schemas.microsoft.com/office/drawing/2014/main" id="{D4DD0C35-6D28-482A-9E48-E239BB53A5D7}"/>
              </a:ext>
            </a:extLst>
          </p:cNvPr>
          <p:cNvSpPr txBox="1"/>
          <p:nvPr userDrawn="1"/>
        </p:nvSpPr>
        <p:spPr>
          <a:xfrm>
            <a:off x="358358" y="0"/>
            <a:ext cx="748145" cy="149225"/>
          </a:xfrm>
          <a:prstGeom prst="rect">
            <a:avLst/>
          </a:prstGeom>
          <a:solidFill>
            <a:schemeClr val="accent6">
              <a:lumMod val="40000"/>
              <a:lumOff val="60000"/>
            </a:schemeClr>
          </a:solidFill>
        </p:spPr>
        <p:txBody>
          <a:bodyPr vert="horz" wrap="square" lIns="36000" tIns="36000" rIns="36000" bIns="36000" rtlCol="0" anchor="ctr">
            <a:noAutofit/>
          </a:bodyPr>
          <a:lstStyle/>
          <a:p>
            <a:pPr algn="ctr" rtl="0" eaLnBrk="1" fontAlgn="auto" hangingPunct="1">
              <a:lnSpc>
                <a:spcPct val="100000"/>
              </a:lnSpc>
              <a:spcBef>
                <a:spcPts val="0"/>
              </a:spcBef>
              <a:spcAft>
                <a:spcPts val="0"/>
              </a:spcAft>
            </a:pPr>
            <a:r>
              <a:rPr lang="de-DE" sz="700" b="1" kern="1200" dirty="0">
                <a:solidFill>
                  <a:schemeClr val="bg1"/>
                </a:solidFill>
                <a:latin typeface="Open Sans" panose="020B0606030504020204" pitchFamily="34" charset="0"/>
                <a:ea typeface="Open Sans" panose="020B0606030504020204" pitchFamily="34" charset="0"/>
                <a:cs typeface="Open Sans" panose="020B0606030504020204" pitchFamily="34" charset="0"/>
              </a:rPr>
              <a:t>confidential</a:t>
            </a:r>
          </a:p>
        </p:txBody>
      </p:sp>
      <p:sp>
        <p:nvSpPr>
          <p:cNvPr id="33" name="Textplatzhalter 6">
            <a:extLst>
              <a:ext uri="{FF2B5EF4-FFF2-40B4-BE49-F238E27FC236}">
                <a16:creationId xmlns:a16="http://schemas.microsoft.com/office/drawing/2014/main" id="{30AF8504-5A60-4136-AAFF-A22D5227A79C}"/>
              </a:ext>
            </a:extLst>
          </p:cNvPr>
          <p:cNvSpPr>
            <a:spLocks noGrp="1"/>
          </p:cNvSpPr>
          <p:nvPr>
            <p:ph type="body" sz="quarter" idx="13"/>
          </p:nvPr>
        </p:nvSpPr>
        <p:spPr>
          <a:xfrm>
            <a:off x="358358" y="342258"/>
            <a:ext cx="6721230" cy="531499"/>
          </a:xfrm>
          <a:prstGeom prst="rect">
            <a:avLst/>
          </a:prstGeom>
        </p:spPr>
        <p:txBody>
          <a:bodyPr lIns="0" tIns="0" rIns="0" bIns="0" anchor="t"/>
          <a:lstStyle>
            <a:lvl1pPr marL="0" indent="0">
              <a:spcBef>
                <a:spcPts val="0"/>
              </a:spcBef>
              <a:spcAft>
                <a:spcPts val="0"/>
              </a:spcAft>
              <a:buFontTx/>
              <a:buNone/>
              <a:defRPr sz="2000" b="1">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0" indent="0">
              <a:lnSpc>
                <a:spcPct val="125000"/>
              </a:lnSpc>
              <a:spcBef>
                <a:spcPts val="0"/>
              </a:spcBef>
              <a:buFontTx/>
              <a:buNone/>
              <a:defRPr sz="1300">
                <a:solidFill>
                  <a:schemeClr val="bg2"/>
                </a:solidFill>
                <a:latin typeface="Open Sans" panose="020B0606030504020204" pitchFamily="34" charset="0"/>
                <a:ea typeface="Open Sans" panose="020B0606030504020204" pitchFamily="34" charset="0"/>
                <a:cs typeface="Open Sans" panose="020B0606030504020204" pitchFamily="34" charset="0"/>
              </a:defRPr>
            </a:lvl2pPr>
          </a:lstStyle>
          <a:p>
            <a:pPr lvl="0"/>
            <a:r>
              <a:rPr lang="de-DE" dirty="0"/>
              <a:t>Mastertextformat bearbeiten</a:t>
            </a:r>
          </a:p>
          <a:p>
            <a:pPr lvl="1"/>
            <a:r>
              <a:rPr lang="de-DE" dirty="0"/>
              <a:t>Zweite Ebene</a:t>
            </a:r>
          </a:p>
        </p:txBody>
      </p:sp>
      <p:sp>
        <p:nvSpPr>
          <p:cNvPr id="34" name="Gleichschenkliges Dreieck 33">
            <a:extLst>
              <a:ext uri="{FF2B5EF4-FFF2-40B4-BE49-F238E27FC236}">
                <a16:creationId xmlns:a16="http://schemas.microsoft.com/office/drawing/2014/main" id="{1C1A7142-CADC-4128-B1DF-DDC9BE02F98D}"/>
              </a:ext>
            </a:extLst>
          </p:cNvPr>
          <p:cNvSpPr/>
          <p:nvPr userDrawn="1"/>
        </p:nvSpPr>
        <p:spPr>
          <a:xfrm rot="5400000">
            <a:off x="-43607" y="416079"/>
            <a:ext cx="236438" cy="149225"/>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endParaRPr lang="de-DE" sz="1400" b="0" i="0" u="none" baseline="0" dirty="0">
              <a:solidFill>
                <a:srgbClr val="FFFFFF"/>
              </a:solidFill>
              <a:latin typeface="Open Sans" panose="020B0606030504020204" pitchFamily="34" charset="0"/>
            </a:endParaRPr>
          </a:p>
        </p:txBody>
      </p:sp>
      <p:sp>
        <p:nvSpPr>
          <p:cNvPr id="21" name="Textplatzhalter 16">
            <a:extLst>
              <a:ext uri="{FF2B5EF4-FFF2-40B4-BE49-F238E27FC236}">
                <a16:creationId xmlns:a16="http://schemas.microsoft.com/office/drawing/2014/main" id="{DE51EF1A-A2F9-6142-9766-26A7C724CEE4}"/>
              </a:ext>
            </a:extLst>
          </p:cNvPr>
          <p:cNvSpPr>
            <a:spLocks noGrp="1"/>
          </p:cNvSpPr>
          <p:nvPr>
            <p:ph type="body" sz="quarter" idx="18"/>
          </p:nvPr>
        </p:nvSpPr>
        <p:spPr>
          <a:xfrm>
            <a:off x="359999" y="1328826"/>
            <a:ext cx="1970182" cy="3454913"/>
          </a:xfrm>
          <a:prstGeom prst="rect">
            <a:avLst/>
          </a:prstGeom>
          <a:noFill/>
          <a:effectLst/>
        </p:spPr>
        <p:txBody>
          <a:bodyPr lIns="0" tIns="0" rIns="0" bIns="0"/>
          <a:lstStyle>
            <a:lvl1pPr>
              <a:spcBef>
                <a:spcPts val="0"/>
              </a:spcBef>
              <a:spcAft>
                <a:spcPts val="600"/>
              </a:spcAft>
              <a:defRPr sz="1200">
                <a:solidFill>
                  <a:srgbClr val="FF8200"/>
                </a:solidFill>
              </a:defRPr>
            </a:lvl1pPr>
            <a:lvl2pPr marL="0" indent="0">
              <a:spcBef>
                <a:spcPts val="0"/>
              </a:spcBef>
              <a:buNone/>
              <a:defRPr sz="1200">
                <a:solidFill>
                  <a:schemeClr val="tx1"/>
                </a:solidFill>
              </a:defRPr>
            </a:lvl2pPr>
            <a:lvl3pPr marL="108000" indent="-108000">
              <a:spcBef>
                <a:spcPts val="100"/>
              </a:spcBef>
              <a:spcAft>
                <a:spcPts val="0"/>
              </a:spcAft>
              <a:buClr>
                <a:schemeClr val="tx2"/>
              </a:buClr>
              <a:buSzPct val="100000"/>
              <a:buFont typeface="Wingdings" pitchFamily="2" charset="2"/>
              <a:buChar char="§"/>
              <a:defRPr lang="de-DE" sz="1200" b="0" kern="1200" dirty="0" smtClean="0">
                <a:solidFill>
                  <a:schemeClr val="tx1"/>
                </a:solidFill>
                <a:latin typeface="Open Sans" panose="020B0606030504020204" pitchFamily="34" charset="0"/>
                <a:ea typeface="+mn-ea"/>
                <a:cs typeface="+mn-cs"/>
              </a:defRPr>
            </a:lvl3pPr>
          </a:lstStyle>
          <a:p>
            <a:pPr lvl="0"/>
            <a:r>
              <a:rPr lang="de-DE" dirty="0"/>
              <a:t>Mastertextformat bearbeiten</a:t>
            </a:r>
          </a:p>
          <a:p>
            <a:pPr lvl="1"/>
            <a:r>
              <a:rPr lang="de-DE" dirty="0"/>
              <a:t>Zweite Ebene</a:t>
            </a:r>
          </a:p>
          <a:p>
            <a:pPr lvl="2"/>
            <a:r>
              <a:rPr lang="de-DE" dirty="0"/>
              <a:t>Dritte Ebene</a:t>
            </a:r>
          </a:p>
        </p:txBody>
      </p:sp>
      <p:sp>
        <p:nvSpPr>
          <p:cNvPr id="22" name="Textplatzhalter 16">
            <a:extLst>
              <a:ext uri="{FF2B5EF4-FFF2-40B4-BE49-F238E27FC236}">
                <a16:creationId xmlns:a16="http://schemas.microsoft.com/office/drawing/2014/main" id="{19D0AE34-745C-8644-96D5-2E2164DBB064}"/>
              </a:ext>
            </a:extLst>
          </p:cNvPr>
          <p:cNvSpPr>
            <a:spLocks noGrp="1"/>
          </p:cNvSpPr>
          <p:nvPr>
            <p:ph type="body" sz="quarter" idx="19"/>
          </p:nvPr>
        </p:nvSpPr>
        <p:spPr>
          <a:xfrm>
            <a:off x="6810544" y="1328826"/>
            <a:ext cx="1970182" cy="3454913"/>
          </a:xfrm>
          <a:prstGeom prst="rect">
            <a:avLst/>
          </a:prstGeom>
          <a:noFill/>
          <a:effectLst/>
        </p:spPr>
        <p:txBody>
          <a:bodyPr lIns="0" tIns="0" rIns="0" bIns="0"/>
          <a:lstStyle>
            <a:lvl1pPr>
              <a:spcBef>
                <a:spcPts val="0"/>
              </a:spcBef>
              <a:spcAft>
                <a:spcPts val="600"/>
              </a:spcAft>
              <a:defRPr sz="1200">
                <a:solidFill>
                  <a:srgbClr val="FF8200"/>
                </a:solidFill>
              </a:defRPr>
            </a:lvl1pPr>
            <a:lvl2pPr marL="0" indent="0">
              <a:spcBef>
                <a:spcPts val="0"/>
              </a:spcBef>
              <a:buNone/>
              <a:defRPr sz="1200">
                <a:solidFill>
                  <a:schemeClr val="tx1"/>
                </a:solidFill>
              </a:defRPr>
            </a:lvl2pPr>
            <a:lvl3pPr marL="108000" indent="-108000">
              <a:spcBef>
                <a:spcPts val="100"/>
              </a:spcBef>
              <a:spcAft>
                <a:spcPts val="0"/>
              </a:spcAft>
              <a:buClr>
                <a:schemeClr val="tx2"/>
              </a:buClr>
              <a:buSzPct val="100000"/>
              <a:buFont typeface="Wingdings" pitchFamily="2" charset="2"/>
              <a:buChar char="§"/>
              <a:defRPr lang="de-DE" sz="1200" b="0" kern="1200" dirty="0" smtClean="0">
                <a:solidFill>
                  <a:schemeClr val="tx1"/>
                </a:solidFill>
                <a:latin typeface="Open Sans" panose="020B0606030504020204" pitchFamily="34" charset="0"/>
                <a:ea typeface="+mn-ea"/>
                <a:cs typeface="+mn-cs"/>
              </a:defRPr>
            </a:lvl3pPr>
          </a:lstStyle>
          <a:p>
            <a:pPr lvl="0"/>
            <a:r>
              <a:rPr lang="de-DE" dirty="0"/>
              <a:t>Mastertextformat bearbeiten</a:t>
            </a:r>
          </a:p>
          <a:p>
            <a:pPr lvl="1"/>
            <a:r>
              <a:rPr lang="de-DE" dirty="0"/>
              <a:t>Zweite Ebene</a:t>
            </a:r>
          </a:p>
          <a:p>
            <a:pPr lvl="2"/>
            <a:r>
              <a:rPr lang="de-DE" dirty="0"/>
              <a:t>Dritte Ebene</a:t>
            </a:r>
          </a:p>
        </p:txBody>
      </p:sp>
      <p:sp>
        <p:nvSpPr>
          <p:cNvPr id="19" name="Textplatzhalter 16">
            <a:extLst>
              <a:ext uri="{FF2B5EF4-FFF2-40B4-BE49-F238E27FC236}">
                <a16:creationId xmlns:a16="http://schemas.microsoft.com/office/drawing/2014/main" id="{8E890890-E725-42FB-AB6F-2025648BB295}"/>
              </a:ext>
            </a:extLst>
          </p:cNvPr>
          <p:cNvSpPr>
            <a:spLocks noGrp="1"/>
          </p:cNvSpPr>
          <p:nvPr>
            <p:ph type="body" sz="quarter" idx="20"/>
          </p:nvPr>
        </p:nvSpPr>
        <p:spPr>
          <a:xfrm>
            <a:off x="4660362" y="1328826"/>
            <a:ext cx="1970182" cy="3454913"/>
          </a:xfrm>
          <a:prstGeom prst="rect">
            <a:avLst/>
          </a:prstGeom>
          <a:noFill/>
          <a:effectLst/>
        </p:spPr>
        <p:txBody>
          <a:bodyPr lIns="0" tIns="0" rIns="0" bIns="0"/>
          <a:lstStyle>
            <a:lvl1pPr>
              <a:spcBef>
                <a:spcPts val="0"/>
              </a:spcBef>
              <a:spcAft>
                <a:spcPts val="600"/>
              </a:spcAft>
              <a:defRPr sz="1200">
                <a:solidFill>
                  <a:srgbClr val="FF8200"/>
                </a:solidFill>
              </a:defRPr>
            </a:lvl1pPr>
            <a:lvl2pPr marL="0" indent="0">
              <a:spcBef>
                <a:spcPts val="0"/>
              </a:spcBef>
              <a:buNone/>
              <a:defRPr sz="1200">
                <a:solidFill>
                  <a:schemeClr val="tx1"/>
                </a:solidFill>
              </a:defRPr>
            </a:lvl2pPr>
            <a:lvl3pPr marL="108000" indent="-108000">
              <a:spcBef>
                <a:spcPts val="100"/>
              </a:spcBef>
              <a:spcAft>
                <a:spcPts val="0"/>
              </a:spcAft>
              <a:buClr>
                <a:schemeClr val="tx2"/>
              </a:buClr>
              <a:buSzPct val="100000"/>
              <a:buFont typeface="Wingdings" pitchFamily="2" charset="2"/>
              <a:buChar char="§"/>
              <a:defRPr lang="de-DE" sz="1200" b="0" kern="1200" dirty="0" smtClean="0">
                <a:solidFill>
                  <a:schemeClr val="tx1"/>
                </a:solidFill>
                <a:latin typeface="Open Sans" panose="020B0606030504020204" pitchFamily="34" charset="0"/>
                <a:ea typeface="+mn-ea"/>
                <a:cs typeface="+mn-cs"/>
              </a:defRPr>
            </a:lvl3pPr>
          </a:lstStyle>
          <a:p>
            <a:pPr lvl="0"/>
            <a:r>
              <a:rPr lang="de-DE" dirty="0"/>
              <a:t>Mastertextformat bearbeiten</a:t>
            </a:r>
          </a:p>
          <a:p>
            <a:pPr lvl="1"/>
            <a:r>
              <a:rPr lang="de-DE" dirty="0"/>
              <a:t>Zweite Ebene</a:t>
            </a:r>
          </a:p>
          <a:p>
            <a:pPr lvl="2"/>
            <a:r>
              <a:rPr lang="de-DE" dirty="0"/>
              <a:t>Dritte Ebene</a:t>
            </a:r>
          </a:p>
        </p:txBody>
      </p:sp>
      <p:sp>
        <p:nvSpPr>
          <p:cNvPr id="20" name="Textplatzhalter 16">
            <a:extLst>
              <a:ext uri="{FF2B5EF4-FFF2-40B4-BE49-F238E27FC236}">
                <a16:creationId xmlns:a16="http://schemas.microsoft.com/office/drawing/2014/main" id="{C164B67C-ED60-40D5-AB32-28215CA4B8A8}"/>
              </a:ext>
            </a:extLst>
          </p:cNvPr>
          <p:cNvSpPr>
            <a:spLocks noGrp="1"/>
          </p:cNvSpPr>
          <p:nvPr>
            <p:ph type="body" sz="quarter" idx="21"/>
          </p:nvPr>
        </p:nvSpPr>
        <p:spPr>
          <a:xfrm>
            <a:off x="2510181" y="1328826"/>
            <a:ext cx="1970182" cy="3454913"/>
          </a:xfrm>
          <a:prstGeom prst="rect">
            <a:avLst/>
          </a:prstGeom>
          <a:noFill/>
          <a:effectLst/>
        </p:spPr>
        <p:txBody>
          <a:bodyPr lIns="0" tIns="0" rIns="0" bIns="0"/>
          <a:lstStyle>
            <a:lvl1pPr>
              <a:spcBef>
                <a:spcPts val="0"/>
              </a:spcBef>
              <a:spcAft>
                <a:spcPts val="600"/>
              </a:spcAft>
              <a:defRPr sz="1200">
                <a:solidFill>
                  <a:srgbClr val="FF8200"/>
                </a:solidFill>
              </a:defRPr>
            </a:lvl1pPr>
            <a:lvl2pPr marL="0" indent="0">
              <a:spcBef>
                <a:spcPts val="0"/>
              </a:spcBef>
              <a:buNone/>
              <a:defRPr sz="1200">
                <a:solidFill>
                  <a:schemeClr val="tx1"/>
                </a:solidFill>
              </a:defRPr>
            </a:lvl2pPr>
            <a:lvl3pPr marL="108000" indent="-108000">
              <a:spcBef>
                <a:spcPts val="100"/>
              </a:spcBef>
              <a:spcAft>
                <a:spcPts val="0"/>
              </a:spcAft>
              <a:buClr>
                <a:schemeClr val="tx2"/>
              </a:buClr>
              <a:buSzPct val="100000"/>
              <a:buFont typeface="Wingdings" pitchFamily="2" charset="2"/>
              <a:buChar char="§"/>
              <a:defRPr lang="de-DE" sz="1200" b="0" kern="1200" dirty="0" smtClean="0">
                <a:solidFill>
                  <a:schemeClr val="tx1"/>
                </a:solidFill>
                <a:latin typeface="Open Sans" panose="020B0606030504020204" pitchFamily="34" charset="0"/>
                <a:ea typeface="+mn-ea"/>
                <a:cs typeface="+mn-cs"/>
              </a:defRPr>
            </a:lvl3pPr>
          </a:lstStyle>
          <a:p>
            <a:pPr lvl="0"/>
            <a:r>
              <a:rPr lang="de-DE" dirty="0"/>
              <a:t>Mastertextformat bearbeiten</a:t>
            </a:r>
          </a:p>
          <a:p>
            <a:pPr lvl="1"/>
            <a:r>
              <a:rPr lang="de-DE" dirty="0"/>
              <a:t>Zweite Ebene</a:t>
            </a:r>
          </a:p>
          <a:p>
            <a:pPr lvl="2"/>
            <a:r>
              <a:rPr lang="de-DE" dirty="0"/>
              <a:t>Dritte Ebene</a:t>
            </a:r>
          </a:p>
        </p:txBody>
      </p:sp>
      <p:pic>
        <p:nvPicPr>
          <p:cNvPr id="35" name="Grafik 34">
            <a:extLst>
              <a:ext uri="{FF2B5EF4-FFF2-40B4-BE49-F238E27FC236}">
                <a16:creationId xmlns:a16="http://schemas.microsoft.com/office/drawing/2014/main" id="{DE49724B-CC5B-4F2A-9418-CE925948FE9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452911" y="168247"/>
            <a:ext cx="1432523" cy="642311"/>
          </a:xfrm>
          <a:prstGeom prst="rect">
            <a:avLst/>
          </a:prstGeom>
        </p:spPr>
      </p:pic>
    </p:spTree>
    <p:extLst>
      <p:ext uri="{BB962C8B-B14F-4D97-AF65-F5344CB8AC3E}">
        <p14:creationId xmlns:p14="http://schemas.microsoft.com/office/powerpoint/2010/main" val="3077061669"/>
      </p:ext>
    </p:extLst>
  </p:cSld>
  <p:clrMapOvr>
    <a:masterClrMapping/>
  </p:clrMapOvr>
  <p:transition spd="slow">
    <p:push/>
  </p:transition>
  <p:extLst>
    <p:ext uri="{DCECCB84-F9BA-43D5-87BE-67443E8EF086}">
      <p15:sldGuideLst xmlns:p15="http://schemas.microsoft.com/office/powerpoint/2012/main">
        <p15:guide id="1" orient="horz" pos="826" userDrawn="1">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 links">
    <p:spTree>
      <p:nvGrpSpPr>
        <p:cNvPr id="1" name=""/>
        <p:cNvGrpSpPr/>
        <p:nvPr/>
      </p:nvGrpSpPr>
      <p:grpSpPr>
        <a:xfrm>
          <a:off x="0" y="0"/>
          <a:ext cx="0" cy="0"/>
          <a:chOff x="0" y="0"/>
          <a:chExt cx="0" cy="0"/>
        </a:xfrm>
      </p:grpSpPr>
      <p:sp>
        <p:nvSpPr>
          <p:cNvPr id="16" name="Bildplatzhalter 2">
            <a:extLst>
              <a:ext uri="{FF2B5EF4-FFF2-40B4-BE49-F238E27FC236}">
                <a16:creationId xmlns:a16="http://schemas.microsoft.com/office/drawing/2014/main" id="{CDEF1F37-91FB-448C-929E-365EDD8F7869}"/>
              </a:ext>
            </a:extLst>
          </p:cNvPr>
          <p:cNvSpPr>
            <a:spLocks noGrp="1"/>
          </p:cNvSpPr>
          <p:nvPr>
            <p:ph type="pic" sz="quarter" idx="17"/>
          </p:nvPr>
        </p:nvSpPr>
        <p:spPr>
          <a:xfrm>
            <a:off x="0" y="0"/>
            <a:ext cx="3564000" cy="5143500"/>
          </a:xfrm>
          <a:prstGeom prst="rect">
            <a:avLst/>
          </a:prstGeom>
          <a:solidFill>
            <a:schemeClr val="accent6">
              <a:lumMod val="20000"/>
              <a:lumOff val="80000"/>
            </a:schemeClr>
          </a:solidFill>
          <a:effectLst/>
        </p:spPr>
        <p:txBody>
          <a:bodyPr anchor="ctr"/>
          <a:lstStyle>
            <a:lvl1pPr algn="ctr">
              <a:defRPr>
                <a:solidFill>
                  <a:schemeClr val="tx2"/>
                </a:solidFill>
              </a:defRPr>
            </a:lvl1pPr>
          </a:lstStyle>
          <a:p>
            <a:r>
              <a:rPr lang="de-DE" dirty="0"/>
              <a:t>Bild durch Klicken auf Symbol hinzufügen</a:t>
            </a:r>
          </a:p>
        </p:txBody>
      </p:sp>
      <p:sp>
        <p:nvSpPr>
          <p:cNvPr id="17" name="Textplatzhalter 16">
            <a:extLst>
              <a:ext uri="{FF2B5EF4-FFF2-40B4-BE49-F238E27FC236}">
                <a16:creationId xmlns:a16="http://schemas.microsoft.com/office/drawing/2014/main" id="{2F116C21-DC11-471B-B862-70FC58757A31}"/>
              </a:ext>
            </a:extLst>
          </p:cNvPr>
          <p:cNvSpPr>
            <a:spLocks noGrp="1"/>
          </p:cNvSpPr>
          <p:nvPr>
            <p:ph type="body" sz="quarter" idx="18"/>
          </p:nvPr>
        </p:nvSpPr>
        <p:spPr>
          <a:xfrm>
            <a:off x="3921188" y="1328826"/>
            <a:ext cx="4863270" cy="3460664"/>
          </a:xfrm>
          <a:prstGeom prst="roundRect">
            <a:avLst>
              <a:gd name="adj" fmla="val 0"/>
            </a:avLst>
          </a:prstGeom>
          <a:noFill/>
          <a:effectLst/>
        </p:spPr>
        <p:txBody>
          <a:bodyPr lIns="0" tIns="0" rIns="0" bIns="0"/>
          <a:lstStyle>
            <a:lvl1pPr>
              <a:spcBef>
                <a:spcPts val="0"/>
              </a:spcBef>
              <a:spcAft>
                <a:spcPts val="600"/>
              </a:spcAft>
              <a:defRPr sz="1200">
                <a:solidFill>
                  <a:schemeClr val="tx2"/>
                </a:solidFill>
              </a:defRPr>
            </a:lvl1pPr>
            <a:lvl2pPr marL="108000" indent="-108000">
              <a:spcBef>
                <a:spcPts val="0"/>
              </a:spcBef>
              <a:buNone/>
              <a:defRPr sz="800">
                <a:solidFill>
                  <a:schemeClr val="tx1"/>
                </a:solidFill>
              </a:defRPr>
            </a:lvl2pPr>
            <a:lvl3pPr marL="108000" indent="-108000">
              <a:spcBef>
                <a:spcPts val="100"/>
              </a:spcBef>
              <a:spcAft>
                <a:spcPts val="0"/>
              </a:spcAft>
              <a:buClr>
                <a:schemeClr val="tx2"/>
              </a:buClr>
              <a:buSzPct val="100000"/>
              <a:buFont typeface="Wingdings" pitchFamily="2" charset="2"/>
              <a:buChar char="§"/>
              <a:defRPr lang="de-DE" sz="1200" b="0" kern="1200" dirty="0" smtClean="0">
                <a:solidFill>
                  <a:schemeClr val="tx1"/>
                </a:solidFill>
                <a:latin typeface="Open Sans" panose="020B0606030504020204" pitchFamily="34" charset="0"/>
                <a:ea typeface="+mn-ea"/>
                <a:cs typeface="+mn-cs"/>
              </a:defRPr>
            </a:lvl3pPr>
          </a:lstStyle>
          <a:p>
            <a:pPr lvl="0"/>
            <a:r>
              <a:rPr lang="de-DE" dirty="0"/>
              <a:t>Mastertextformat bearbeiten</a:t>
            </a:r>
          </a:p>
          <a:p>
            <a:pPr marL="108000" lvl="2" indent="-108000" algn="l" defTabSz="914378" rtl="0" eaLnBrk="1" latinLnBrk="0" hangingPunct="1">
              <a:spcBef>
                <a:spcPts val="100"/>
              </a:spcBef>
              <a:spcAft>
                <a:spcPts val="0"/>
              </a:spcAft>
              <a:buClr>
                <a:schemeClr val="tx2"/>
              </a:buClr>
              <a:buSzPct val="98000"/>
            </a:pPr>
            <a:r>
              <a:rPr lang="de-DE" dirty="0"/>
              <a:t>Zweite Ebene</a:t>
            </a:r>
          </a:p>
        </p:txBody>
      </p:sp>
      <p:sp>
        <p:nvSpPr>
          <p:cNvPr id="14" name="Textfeld 13">
            <a:extLst>
              <a:ext uri="{FF2B5EF4-FFF2-40B4-BE49-F238E27FC236}">
                <a16:creationId xmlns:a16="http://schemas.microsoft.com/office/drawing/2014/main" id="{B40A77E8-93E1-490F-9196-C856EE896C86}"/>
              </a:ext>
            </a:extLst>
          </p:cNvPr>
          <p:cNvSpPr txBox="1"/>
          <p:nvPr userDrawn="1"/>
        </p:nvSpPr>
        <p:spPr>
          <a:xfrm>
            <a:off x="358358" y="0"/>
            <a:ext cx="748145" cy="149225"/>
          </a:xfrm>
          <a:prstGeom prst="rect">
            <a:avLst/>
          </a:prstGeom>
          <a:solidFill>
            <a:schemeClr val="accent6">
              <a:lumMod val="40000"/>
              <a:lumOff val="60000"/>
            </a:schemeClr>
          </a:solidFill>
        </p:spPr>
        <p:txBody>
          <a:bodyPr vert="horz" wrap="square" lIns="36000" tIns="36000" rIns="36000" bIns="36000" rtlCol="0" anchor="ctr">
            <a:noAutofit/>
          </a:bodyPr>
          <a:lstStyle/>
          <a:p>
            <a:pPr algn="ctr" rtl="0" eaLnBrk="1" fontAlgn="auto" hangingPunct="1">
              <a:lnSpc>
                <a:spcPct val="100000"/>
              </a:lnSpc>
              <a:spcBef>
                <a:spcPts val="0"/>
              </a:spcBef>
              <a:spcAft>
                <a:spcPts val="0"/>
              </a:spcAft>
            </a:pPr>
            <a:r>
              <a:rPr lang="de-DE" sz="700" b="1" kern="1200" dirty="0">
                <a:solidFill>
                  <a:schemeClr val="bg1"/>
                </a:solidFill>
                <a:latin typeface="Open Sans" panose="020B0606030504020204" pitchFamily="34" charset="0"/>
                <a:ea typeface="Open Sans" panose="020B0606030504020204" pitchFamily="34" charset="0"/>
                <a:cs typeface="Open Sans" panose="020B0606030504020204" pitchFamily="34" charset="0"/>
              </a:rPr>
              <a:t>confidential</a:t>
            </a:r>
          </a:p>
        </p:txBody>
      </p:sp>
      <p:sp>
        <p:nvSpPr>
          <p:cNvPr id="45" name="Textplatzhalter 6">
            <a:extLst>
              <a:ext uri="{FF2B5EF4-FFF2-40B4-BE49-F238E27FC236}">
                <a16:creationId xmlns:a16="http://schemas.microsoft.com/office/drawing/2014/main" id="{AAA67ED7-CCCC-43CA-9D20-FC2864D9873C}"/>
              </a:ext>
            </a:extLst>
          </p:cNvPr>
          <p:cNvSpPr>
            <a:spLocks noGrp="1"/>
          </p:cNvSpPr>
          <p:nvPr>
            <p:ph type="body" sz="quarter" idx="13"/>
          </p:nvPr>
        </p:nvSpPr>
        <p:spPr>
          <a:xfrm>
            <a:off x="3922358" y="342258"/>
            <a:ext cx="3189420" cy="531499"/>
          </a:xfrm>
          <a:prstGeom prst="rect">
            <a:avLst/>
          </a:prstGeom>
        </p:spPr>
        <p:txBody>
          <a:bodyPr lIns="0" tIns="0" rIns="0" bIns="0" anchor="t"/>
          <a:lstStyle>
            <a:lvl1pPr marL="0" indent="0">
              <a:spcBef>
                <a:spcPts val="0"/>
              </a:spcBef>
              <a:spcAft>
                <a:spcPts val="0"/>
              </a:spcAft>
              <a:buFontTx/>
              <a:buNone/>
              <a:defRPr sz="2000" b="1">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0" indent="0">
              <a:lnSpc>
                <a:spcPct val="125000"/>
              </a:lnSpc>
              <a:spcBef>
                <a:spcPts val="0"/>
              </a:spcBef>
              <a:buFontTx/>
              <a:buNone/>
              <a:defRPr sz="1300">
                <a:solidFill>
                  <a:schemeClr val="bg2"/>
                </a:solidFill>
                <a:latin typeface="Open Sans" panose="020B0606030504020204" pitchFamily="34" charset="0"/>
                <a:ea typeface="Open Sans" panose="020B0606030504020204" pitchFamily="34" charset="0"/>
                <a:cs typeface="Open Sans" panose="020B0606030504020204" pitchFamily="34" charset="0"/>
              </a:defRPr>
            </a:lvl2pPr>
          </a:lstStyle>
          <a:p>
            <a:pPr lvl="0"/>
            <a:r>
              <a:rPr lang="de-DE" dirty="0"/>
              <a:t>Mastertextformat bearbeiten</a:t>
            </a:r>
          </a:p>
          <a:p>
            <a:pPr lvl="1"/>
            <a:r>
              <a:rPr lang="de-DE" dirty="0"/>
              <a:t>Zweite Ebene</a:t>
            </a:r>
          </a:p>
        </p:txBody>
      </p:sp>
      <p:sp>
        <p:nvSpPr>
          <p:cNvPr id="46" name="Gleichschenkliges Dreieck 45">
            <a:extLst>
              <a:ext uri="{FF2B5EF4-FFF2-40B4-BE49-F238E27FC236}">
                <a16:creationId xmlns:a16="http://schemas.microsoft.com/office/drawing/2014/main" id="{3A629990-9155-4B04-8896-3412E3AF7B93}"/>
              </a:ext>
            </a:extLst>
          </p:cNvPr>
          <p:cNvSpPr/>
          <p:nvPr userDrawn="1"/>
        </p:nvSpPr>
        <p:spPr>
          <a:xfrm rot="5400000">
            <a:off x="3520393" y="416079"/>
            <a:ext cx="236438" cy="149225"/>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endParaRPr lang="de-DE" sz="1400" b="0" i="0" u="none" baseline="0" dirty="0">
              <a:solidFill>
                <a:srgbClr val="FFFFFF"/>
              </a:solidFill>
              <a:latin typeface="Open Sans" panose="020B0606030504020204" pitchFamily="34" charset="0"/>
            </a:endParaRPr>
          </a:p>
        </p:txBody>
      </p:sp>
      <p:pic>
        <p:nvPicPr>
          <p:cNvPr id="28" name="Grafik 27">
            <a:extLst>
              <a:ext uri="{FF2B5EF4-FFF2-40B4-BE49-F238E27FC236}">
                <a16:creationId xmlns:a16="http://schemas.microsoft.com/office/drawing/2014/main" id="{054F3EB6-62B0-45BF-BD57-208428CC027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452911" y="168247"/>
            <a:ext cx="1432523" cy="642311"/>
          </a:xfrm>
          <a:prstGeom prst="rect">
            <a:avLst/>
          </a:prstGeom>
        </p:spPr>
      </p:pic>
    </p:spTree>
    <p:extLst>
      <p:ext uri="{BB962C8B-B14F-4D97-AF65-F5344CB8AC3E}">
        <p14:creationId xmlns:p14="http://schemas.microsoft.com/office/powerpoint/2010/main" val="2623144795"/>
      </p:ext>
    </p:extLst>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arbfläche links orange">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F57A06A3-96EB-4B8F-9307-429F1D4B78A1}"/>
              </a:ext>
            </a:extLst>
          </p:cNvPr>
          <p:cNvSpPr/>
          <p:nvPr userDrawn="1"/>
        </p:nvSpPr>
        <p:spPr>
          <a:xfrm>
            <a:off x="-1" y="0"/>
            <a:ext cx="35640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endParaRPr lang="de-DE" sz="1400" b="0" i="0" u="none" baseline="0" dirty="0">
              <a:solidFill>
                <a:srgbClr val="FFFFFF"/>
              </a:solidFill>
              <a:latin typeface="Open Sans" panose="020B0606030504020204" pitchFamily="34" charset="0"/>
            </a:endParaRPr>
          </a:p>
        </p:txBody>
      </p:sp>
      <p:sp>
        <p:nvSpPr>
          <p:cNvPr id="14" name="Textfeld 13">
            <a:extLst>
              <a:ext uri="{FF2B5EF4-FFF2-40B4-BE49-F238E27FC236}">
                <a16:creationId xmlns:a16="http://schemas.microsoft.com/office/drawing/2014/main" id="{B40A77E8-93E1-490F-9196-C856EE896C86}"/>
              </a:ext>
            </a:extLst>
          </p:cNvPr>
          <p:cNvSpPr txBox="1"/>
          <p:nvPr userDrawn="1"/>
        </p:nvSpPr>
        <p:spPr>
          <a:xfrm>
            <a:off x="358358" y="0"/>
            <a:ext cx="748145" cy="149225"/>
          </a:xfrm>
          <a:prstGeom prst="rect">
            <a:avLst/>
          </a:prstGeom>
          <a:solidFill>
            <a:schemeClr val="accent6">
              <a:lumMod val="40000"/>
              <a:lumOff val="60000"/>
            </a:schemeClr>
          </a:solidFill>
        </p:spPr>
        <p:txBody>
          <a:bodyPr vert="horz" wrap="square" lIns="36000" tIns="36000" rIns="36000" bIns="36000" rtlCol="0" anchor="ctr">
            <a:noAutofit/>
          </a:bodyPr>
          <a:lstStyle/>
          <a:p>
            <a:pPr algn="ctr" rtl="0" eaLnBrk="1" fontAlgn="auto" hangingPunct="1">
              <a:lnSpc>
                <a:spcPct val="100000"/>
              </a:lnSpc>
              <a:spcBef>
                <a:spcPts val="0"/>
              </a:spcBef>
              <a:spcAft>
                <a:spcPts val="0"/>
              </a:spcAft>
            </a:pPr>
            <a:r>
              <a:rPr lang="de-DE" sz="700" b="1" kern="1200" dirty="0">
                <a:solidFill>
                  <a:schemeClr val="bg1"/>
                </a:solidFill>
                <a:latin typeface="Open Sans" panose="020B0606030504020204" pitchFamily="34" charset="0"/>
                <a:ea typeface="Open Sans" panose="020B0606030504020204" pitchFamily="34" charset="0"/>
                <a:cs typeface="Open Sans" panose="020B0606030504020204" pitchFamily="34" charset="0"/>
              </a:rPr>
              <a:t>confidential</a:t>
            </a:r>
          </a:p>
        </p:txBody>
      </p:sp>
      <p:sp>
        <p:nvSpPr>
          <p:cNvPr id="45" name="Textplatzhalter 6">
            <a:extLst>
              <a:ext uri="{FF2B5EF4-FFF2-40B4-BE49-F238E27FC236}">
                <a16:creationId xmlns:a16="http://schemas.microsoft.com/office/drawing/2014/main" id="{AAA67ED7-CCCC-43CA-9D20-FC2864D9873C}"/>
              </a:ext>
            </a:extLst>
          </p:cNvPr>
          <p:cNvSpPr>
            <a:spLocks noGrp="1"/>
          </p:cNvSpPr>
          <p:nvPr>
            <p:ph type="body" sz="quarter" idx="13"/>
          </p:nvPr>
        </p:nvSpPr>
        <p:spPr>
          <a:xfrm>
            <a:off x="358358" y="342258"/>
            <a:ext cx="2844934" cy="531499"/>
          </a:xfrm>
          <a:prstGeom prst="rect">
            <a:avLst/>
          </a:prstGeom>
        </p:spPr>
        <p:txBody>
          <a:bodyPr lIns="0" tIns="0" rIns="0" bIns="0" anchor="t"/>
          <a:lstStyle>
            <a:lvl1pPr marL="0" indent="0">
              <a:spcBef>
                <a:spcPts val="0"/>
              </a:spcBef>
              <a:spcAft>
                <a:spcPts val="0"/>
              </a:spcAft>
              <a:buFontTx/>
              <a:buNone/>
              <a:defRPr sz="2000" b="1">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0" indent="0">
              <a:lnSpc>
                <a:spcPct val="125000"/>
              </a:lnSpc>
              <a:spcBef>
                <a:spcPts val="0"/>
              </a:spcBef>
              <a:buFontTx/>
              <a:buNone/>
              <a:defRPr sz="13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stStyle>
          <a:p>
            <a:pPr lvl="0"/>
            <a:r>
              <a:rPr lang="de-DE" dirty="0"/>
              <a:t>Mastertextformat bearbeiten</a:t>
            </a:r>
          </a:p>
          <a:p>
            <a:pPr lvl="1"/>
            <a:r>
              <a:rPr lang="de-DE" dirty="0"/>
              <a:t>Zweite Ebene</a:t>
            </a:r>
          </a:p>
        </p:txBody>
      </p:sp>
      <p:sp>
        <p:nvSpPr>
          <p:cNvPr id="46" name="Gleichschenkliges Dreieck 45">
            <a:extLst>
              <a:ext uri="{FF2B5EF4-FFF2-40B4-BE49-F238E27FC236}">
                <a16:creationId xmlns:a16="http://schemas.microsoft.com/office/drawing/2014/main" id="{3A629990-9155-4B04-8896-3412E3AF7B93}"/>
              </a:ext>
            </a:extLst>
          </p:cNvPr>
          <p:cNvSpPr/>
          <p:nvPr userDrawn="1"/>
        </p:nvSpPr>
        <p:spPr>
          <a:xfrm rot="5400000">
            <a:off x="-43607" y="416079"/>
            <a:ext cx="236438" cy="1492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endParaRPr lang="de-DE" sz="1400" b="0" i="0" u="none" baseline="0" dirty="0">
              <a:solidFill>
                <a:srgbClr val="FFFFFF"/>
              </a:solidFill>
              <a:latin typeface="Open Sans" panose="020B0606030504020204" pitchFamily="34" charset="0"/>
            </a:endParaRPr>
          </a:p>
        </p:txBody>
      </p:sp>
      <p:sp>
        <p:nvSpPr>
          <p:cNvPr id="21" name="Textplatzhalter 3">
            <a:extLst>
              <a:ext uri="{FF2B5EF4-FFF2-40B4-BE49-F238E27FC236}">
                <a16:creationId xmlns:a16="http://schemas.microsoft.com/office/drawing/2014/main" id="{81DE41A0-FF9D-433E-A0D1-C0DCDA540909}"/>
              </a:ext>
            </a:extLst>
          </p:cNvPr>
          <p:cNvSpPr>
            <a:spLocks noGrp="1"/>
          </p:cNvSpPr>
          <p:nvPr>
            <p:ph type="body" sz="quarter" idx="19"/>
          </p:nvPr>
        </p:nvSpPr>
        <p:spPr>
          <a:xfrm>
            <a:off x="357189" y="1328826"/>
            <a:ext cx="2842586" cy="3472416"/>
          </a:xfrm>
          <a:prstGeom prst="rect">
            <a:avLst/>
          </a:prstGeom>
        </p:spPr>
        <p:txBody>
          <a:bodyPr lIns="0" tIns="0" rIns="0" bIns="0"/>
          <a:lstStyle>
            <a:lvl1pPr>
              <a:spcBef>
                <a:spcPts val="0"/>
              </a:spcBef>
              <a:spcAft>
                <a:spcPts val="600"/>
              </a:spcAft>
              <a:defRPr sz="1200">
                <a:solidFill>
                  <a:schemeClr val="bg1"/>
                </a:solidFill>
              </a:defRPr>
            </a:lvl1pPr>
            <a:lvl2pPr marL="108000" indent="-108000">
              <a:spcBef>
                <a:spcPts val="100"/>
              </a:spcBef>
              <a:buSzPct val="100000"/>
              <a:buFont typeface="Wingdings" pitchFamily="2" charset="2"/>
              <a:buChar char="§"/>
              <a:defRPr sz="1200">
                <a:solidFill>
                  <a:schemeClr val="bg1"/>
                </a:solidFill>
              </a:defRPr>
            </a:lvl2pPr>
            <a:lvl3pPr marL="914378" indent="0">
              <a:buNone/>
              <a:defRPr/>
            </a:lvl3pPr>
          </a:lstStyle>
          <a:p>
            <a:pPr lvl="0"/>
            <a:r>
              <a:rPr lang="de-DE" dirty="0"/>
              <a:t>Mastertextformat bearbeiten</a:t>
            </a:r>
          </a:p>
          <a:p>
            <a:pPr lvl="1"/>
            <a:r>
              <a:rPr lang="de-DE" dirty="0"/>
              <a:t>Zweite Ebene</a:t>
            </a:r>
          </a:p>
        </p:txBody>
      </p:sp>
      <p:pic>
        <p:nvPicPr>
          <p:cNvPr id="17" name="Grafik 16">
            <a:extLst>
              <a:ext uri="{FF2B5EF4-FFF2-40B4-BE49-F238E27FC236}">
                <a16:creationId xmlns:a16="http://schemas.microsoft.com/office/drawing/2014/main" id="{1F370326-AA70-4386-913A-96336F88D4F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452911" y="168247"/>
            <a:ext cx="1432523" cy="642311"/>
          </a:xfrm>
          <a:prstGeom prst="rect">
            <a:avLst/>
          </a:prstGeom>
        </p:spPr>
      </p:pic>
      <p:sp>
        <p:nvSpPr>
          <p:cNvPr id="8" name="Textplatzhalter 16">
            <a:extLst>
              <a:ext uri="{FF2B5EF4-FFF2-40B4-BE49-F238E27FC236}">
                <a16:creationId xmlns:a16="http://schemas.microsoft.com/office/drawing/2014/main" id="{9A94F09E-E104-49CD-B663-3C2561BBE033}"/>
              </a:ext>
            </a:extLst>
          </p:cNvPr>
          <p:cNvSpPr>
            <a:spLocks noGrp="1"/>
          </p:cNvSpPr>
          <p:nvPr>
            <p:ph type="body" sz="quarter" idx="18"/>
          </p:nvPr>
        </p:nvSpPr>
        <p:spPr>
          <a:xfrm>
            <a:off x="3921188" y="1328826"/>
            <a:ext cx="4863270" cy="3460664"/>
          </a:xfrm>
          <a:prstGeom prst="roundRect">
            <a:avLst>
              <a:gd name="adj" fmla="val 0"/>
            </a:avLst>
          </a:prstGeom>
          <a:noFill/>
          <a:effectLst/>
        </p:spPr>
        <p:txBody>
          <a:bodyPr lIns="0" tIns="0" rIns="0" bIns="0"/>
          <a:lstStyle>
            <a:lvl1pPr>
              <a:spcBef>
                <a:spcPts val="0"/>
              </a:spcBef>
              <a:spcAft>
                <a:spcPts val="600"/>
              </a:spcAft>
              <a:defRPr sz="1200">
                <a:solidFill>
                  <a:schemeClr val="tx2"/>
                </a:solidFill>
              </a:defRPr>
            </a:lvl1pPr>
            <a:lvl2pPr marL="108000" indent="-108000">
              <a:spcBef>
                <a:spcPts val="0"/>
              </a:spcBef>
              <a:buNone/>
              <a:defRPr sz="800">
                <a:solidFill>
                  <a:schemeClr val="tx1"/>
                </a:solidFill>
              </a:defRPr>
            </a:lvl2pPr>
            <a:lvl3pPr marL="108000" indent="-108000">
              <a:spcBef>
                <a:spcPts val="100"/>
              </a:spcBef>
              <a:spcAft>
                <a:spcPts val="0"/>
              </a:spcAft>
              <a:buClr>
                <a:schemeClr val="tx2"/>
              </a:buClr>
              <a:buSzPct val="100000"/>
              <a:buFont typeface="Wingdings" pitchFamily="2" charset="2"/>
              <a:buChar char="§"/>
              <a:defRPr lang="de-DE" sz="1200" b="0" kern="1200" dirty="0" smtClean="0">
                <a:solidFill>
                  <a:schemeClr val="tx1"/>
                </a:solidFill>
                <a:latin typeface="Open Sans" panose="020B0606030504020204" pitchFamily="34" charset="0"/>
                <a:ea typeface="+mn-ea"/>
                <a:cs typeface="+mn-cs"/>
              </a:defRPr>
            </a:lvl3pPr>
          </a:lstStyle>
          <a:p>
            <a:pPr lvl="0"/>
            <a:r>
              <a:rPr lang="de-DE" dirty="0"/>
              <a:t>Mastertextformat bearbeiten</a:t>
            </a:r>
          </a:p>
          <a:p>
            <a:pPr marL="108000" lvl="2" indent="-108000" algn="l" defTabSz="914378" rtl="0" eaLnBrk="1" latinLnBrk="0" hangingPunct="1">
              <a:spcBef>
                <a:spcPts val="100"/>
              </a:spcBef>
              <a:spcAft>
                <a:spcPts val="0"/>
              </a:spcAft>
              <a:buClr>
                <a:schemeClr val="tx2"/>
              </a:buClr>
              <a:buSzPct val="98000"/>
            </a:pPr>
            <a:r>
              <a:rPr lang="de-DE" dirty="0"/>
              <a:t>Zweite Ebene</a:t>
            </a:r>
          </a:p>
        </p:txBody>
      </p:sp>
    </p:spTree>
    <p:extLst>
      <p:ext uri="{BB962C8B-B14F-4D97-AF65-F5344CB8AC3E}">
        <p14:creationId xmlns:p14="http://schemas.microsoft.com/office/powerpoint/2010/main" val="44576174"/>
      </p:ext>
    </p:extLst>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arbfläche links dunkelgrau">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F57A06A3-96EB-4B8F-9307-429F1D4B78A1}"/>
              </a:ext>
            </a:extLst>
          </p:cNvPr>
          <p:cNvSpPr/>
          <p:nvPr userDrawn="1"/>
        </p:nvSpPr>
        <p:spPr>
          <a:xfrm>
            <a:off x="-1" y="0"/>
            <a:ext cx="356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endParaRPr lang="de-DE" sz="1400" b="0" i="0" u="none" baseline="0" dirty="0">
              <a:solidFill>
                <a:srgbClr val="FFFFFF"/>
              </a:solidFill>
              <a:latin typeface="Open Sans" panose="020B0606030504020204" pitchFamily="34" charset="0"/>
            </a:endParaRPr>
          </a:p>
        </p:txBody>
      </p:sp>
      <p:sp>
        <p:nvSpPr>
          <p:cNvPr id="14" name="Textfeld 13">
            <a:extLst>
              <a:ext uri="{FF2B5EF4-FFF2-40B4-BE49-F238E27FC236}">
                <a16:creationId xmlns:a16="http://schemas.microsoft.com/office/drawing/2014/main" id="{B40A77E8-93E1-490F-9196-C856EE896C86}"/>
              </a:ext>
            </a:extLst>
          </p:cNvPr>
          <p:cNvSpPr txBox="1"/>
          <p:nvPr userDrawn="1"/>
        </p:nvSpPr>
        <p:spPr>
          <a:xfrm>
            <a:off x="358358" y="0"/>
            <a:ext cx="748145" cy="149225"/>
          </a:xfrm>
          <a:prstGeom prst="rect">
            <a:avLst/>
          </a:prstGeom>
          <a:solidFill>
            <a:schemeClr val="accent6">
              <a:lumMod val="40000"/>
              <a:lumOff val="60000"/>
            </a:schemeClr>
          </a:solidFill>
        </p:spPr>
        <p:txBody>
          <a:bodyPr vert="horz" wrap="square" lIns="36000" tIns="36000" rIns="36000" bIns="36000" rtlCol="0" anchor="ctr">
            <a:noAutofit/>
          </a:bodyPr>
          <a:lstStyle/>
          <a:p>
            <a:pPr algn="ctr" rtl="0" eaLnBrk="1" fontAlgn="auto" hangingPunct="1">
              <a:lnSpc>
                <a:spcPct val="100000"/>
              </a:lnSpc>
              <a:spcBef>
                <a:spcPts val="0"/>
              </a:spcBef>
              <a:spcAft>
                <a:spcPts val="0"/>
              </a:spcAft>
            </a:pPr>
            <a:r>
              <a:rPr lang="de-DE" sz="700" b="1" kern="1200" dirty="0">
                <a:solidFill>
                  <a:schemeClr val="bg1"/>
                </a:solidFill>
                <a:latin typeface="Open Sans" panose="020B0606030504020204" pitchFamily="34" charset="0"/>
                <a:ea typeface="Open Sans" panose="020B0606030504020204" pitchFamily="34" charset="0"/>
                <a:cs typeface="Open Sans" panose="020B0606030504020204" pitchFamily="34" charset="0"/>
              </a:rPr>
              <a:t>confidential</a:t>
            </a:r>
          </a:p>
        </p:txBody>
      </p:sp>
      <p:sp>
        <p:nvSpPr>
          <p:cNvPr id="46" name="Gleichschenkliges Dreieck 45">
            <a:extLst>
              <a:ext uri="{FF2B5EF4-FFF2-40B4-BE49-F238E27FC236}">
                <a16:creationId xmlns:a16="http://schemas.microsoft.com/office/drawing/2014/main" id="{3A629990-9155-4B04-8896-3412E3AF7B93}"/>
              </a:ext>
            </a:extLst>
          </p:cNvPr>
          <p:cNvSpPr/>
          <p:nvPr userDrawn="1"/>
        </p:nvSpPr>
        <p:spPr>
          <a:xfrm rot="5400000">
            <a:off x="-43607" y="416079"/>
            <a:ext cx="236438" cy="1492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endParaRPr lang="de-DE" sz="1400" b="0" i="0" u="none" baseline="0" dirty="0">
              <a:solidFill>
                <a:srgbClr val="FFFFFF"/>
              </a:solidFill>
              <a:latin typeface="Open Sans" panose="020B0606030504020204" pitchFamily="34" charset="0"/>
            </a:endParaRPr>
          </a:p>
        </p:txBody>
      </p:sp>
      <p:sp>
        <p:nvSpPr>
          <p:cNvPr id="19" name="Textplatzhalter 6">
            <a:extLst>
              <a:ext uri="{FF2B5EF4-FFF2-40B4-BE49-F238E27FC236}">
                <a16:creationId xmlns:a16="http://schemas.microsoft.com/office/drawing/2014/main" id="{1417080F-5EED-4C8D-A0D7-3801A072617A}"/>
              </a:ext>
            </a:extLst>
          </p:cNvPr>
          <p:cNvSpPr>
            <a:spLocks noGrp="1"/>
          </p:cNvSpPr>
          <p:nvPr>
            <p:ph type="body" sz="quarter" idx="13"/>
          </p:nvPr>
        </p:nvSpPr>
        <p:spPr>
          <a:xfrm>
            <a:off x="358358" y="342258"/>
            <a:ext cx="2844934" cy="531499"/>
          </a:xfrm>
          <a:prstGeom prst="rect">
            <a:avLst/>
          </a:prstGeom>
        </p:spPr>
        <p:txBody>
          <a:bodyPr lIns="0" tIns="0" rIns="0" bIns="0" anchor="t"/>
          <a:lstStyle>
            <a:lvl1pPr marL="0" indent="0">
              <a:spcBef>
                <a:spcPts val="0"/>
              </a:spcBef>
              <a:spcAft>
                <a:spcPts val="0"/>
              </a:spcAft>
              <a:buFontTx/>
              <a:buNone/>
              <a:defRPr sz="2000" b="1">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0" indent="0">
              <a:lnSpc>
                <a:spcPct val="125000"/>
              </a:lnSpc>
              <a:spcBef>
                <a:spcPts val="0"/>
              </a:spcBef>
              <a:buFontTx/>
              <a:buNone/>
              <a:defRPr sz="13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stStyle>
          <a:p>
            <a:pPr lvl="0"/>
            <a:r>
              <a:rPr lang="de-DE" dirty="0"/>
              <a:t>Mastertextformat bearbeiten</a:t>
            </a:r>
          </a:p>
          <a:p>
            <a:pPr lvl="1"/>
            <a:r>
              <a:rPr lang="de-DE" dirty="0"/>
              <a:t>Zweite Ebene</a:t>
            </a:r>
          </a:p>
        </p:txBody>
      </p:sp>
      <p:sp>
        <p:nvSpPr>
          <p:cNvPr id="20" name="Textplatzhalter 3">
            <a:extLst>
              <a:ext uri="{FF2B5EF4-FFF2-40B4-BE49-F238E27FC236}">
                <a16:creationId xmlns:a16="http://schemas.microsoft.com/office/drawing/2014/main" id="{B07BA3D1-77DA-D64B-8BC3-505E008C1C5D}"/>
              </a:ext>
            </a:extLst>
          </p:cNvPr>
          <p:cNvSpPr>
            <a:spLocks noGrp="1"/>
          </p:cNvSpPr>
          <p:nvPr>
            <p:ph type="body" sz="quarter" idx="19"/>
          </p:nvPr>
        </p:nvSpPr>
        <p:spPr>
          <a:xfrm>
            <a:off x="357189" y="1328826"/>
            <a:ext cx="2842586" cy="3472416"/>
          </a:xfrm>
          <a:prstGeom prst="rect">
            <a:avLst/>
          </a:prstGeom>
        </p:spPr>
        <p:txBody>
          <a:bodyPr lIns="0" tIns="0" rIns="0" bIns="0"/>
          <a:lstStyle>
            <a:lvl1pPr>
              <a:spcBef>
                <a:spcPts val="0"/>
              </a:spcBef>
              <a:spcAft>
                <a:spcPts val="600"/>
              </a:spcAft>
              <a:defRPr sz="1200">
                <a:solidFill>
                  <a:schemeClr val="bg1"/>
                </a:solidFill>
              </a:defRPr>
            </a:lvl1pPr>
            <a:lvl2pPr marL="108000" indent="-108000">
              <a:spcBef>
                <a:spcPts val="100"/>
              </a:spcBef>
              <a:buClr>
                <a:schemeClr val="tx2"/>
              </a:buClr>
              <a:buSzPct val="100000"/>
              <a:buFont typeface="Wingdings" pitchFamily="2" charset="2"/>
              <a:buChar char="§"/>
              <a:defRPr sz="1200">
                <a:solidFill>
                  <a:schemeClr val="bg1"/>
                </a:solidFill>
              </a:defRPr>
            </a:lvl2pPr>
            <a:lvl3pPr marL="914378" indent="0">
              <a:buNone/>
              <a:defRPr/>
            </a:lvl3pPr>
          </a:lstStyle>
          <a:p>
            <a:pPr lvl="0"/>
            <a:r>
              <a:rPr lang="de-DE" dirty="0"/>
              <a:t>Mastertextformat bearbeiten</a:t>
            </a:r>
          </a:p>
          <a:p>
            <a:pPr lvl="1"/>
            <a:r>
              <a:rPr lang="de-DE" dirty="0"/>
              <a:t>Zweite Ebene</a:t>
            </a:r>
          </a:p>
        </p:txBody>
      </p:sp>
      <p:pic>
        <p:nvPicPr>
          <p:cNvPr id="17" name="Grafik 16">
            <a:extLst>
              <a:ext uri="{FF2B5EF4-FFF2-40B4-BE49-F238E27FC236}">
                <a16:creationId xmlns:a16="http://schemas.microsoft.com/office/drawing/2014/main" id="{2BB3275B-7C01-49ED-B8C3-17FBBC7AD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452911" y="168247"/>
            <a:ext cx="1432523" cy="642311"/>
          </a:xfrm>
          <a:prstGeom prst="rect">
            <a:avLst/>
          </a:prstGeom>
        </p:spPr>
      </p:pic>
      <p:sp>
        <p:nvSpPr>
          <p:cNvPr id="8" name="Textplatzhalter 16">
            <a:extLst>
              <a:ext uri="{FF2B5EF4-FFF2-40B4-BE49-F238E27FC236}">
                <a16:creationId xmlns:a16="http://schemas.microsoft.com/office/drawing/2014/main" id="{D7B453C9-B9A9-4697-A511-9B3232BB2EDB}"/>
              </a:ext>
            </a:extLst>
          </p:cNvPr>
          <p:cNvSpPr>
            <a:spLocks noGrp="1"/>
          </p:cNvSpPr>
          <p:nvPr>
            <p:ph type="body" sz="quarter" idx="18"/>
          </p:nvPr>
        </p:nvSpPr>
        <p:spPr>
          <a:xfrm>
            <a:off x="3921188" y="1328826"/>
            <a:ext cx="4863270" cy="3460664"/>
          </a:xfrm>
          <a:prstGeom prst="roundRect">
            <a:avLst>
              <a:gd name="adj" fmla="val 0"/>
            </a:avLst>
          </a:prstGeom>
          <a:noFill/>
          <a:effectLst/>
        </p:spPr>
        <p:txBody>
          <a:bodyPr lIns="0" tIns="0" rIns="0" bIns="0"/>
          <a:lstStyle>
            <a:lvl1pPr>
              <a:spcBef>
                <a:spcPts val="0"/>
              </a:spcBef>
              <a:spcAft>
                <a:spcPts val="600"/>
              </a:spcAft>
              <a:defRPr sz="1200">
                <a:solidFill>
                  <a:schemeClr val="tx2"/>
                </a:solidFill>
              </a:defRPr>
            </a:lvl1pPr>
            <a:lvl2pPr marL="108000" indent="-108000">
              <a:spcBef>
                <a:spcPts val="0"/>
              </a:spcBef>
              <a:buNone/>
              <a:defRPr sz="800">
                <a:solidFill>
                  <a:schemeClr val="tx1"/>
                </a:solidFill>
              </a:defRPr>
            </a:lvl2pPr>
            <a:lvl3pPr marL="108000" indent="-108000">
              <a:spcBef>
                <a:spcPts val="100"/>
              </a:spcBef>
              <a:spcAft>
                <a:spcPts val="0"/>
              </a:spcAft>
              <a:buClr>
                <a:schemeClr val="tx2"/>
              </a:buClr>
              <a:buSzPct val="100000"/>
              <a:buFont typeface="Wingdings" pitchFamily="2" charset="2"/>
              <a:buChar char="§"/>
              <a:defRPr lang="de-DE" sz="1200" b="0" kern="1200" dirty="0" smtClean="0">
                <a:solidFill>
                  <a:schemeClr val="tx1"/>
                </a:solidFill>
                <a:latin typeface="Open Sans" panose="020B0606030504020204" pitchFamily="34" charset="0"/>
                <a:ea typeface="+mn-ea"/>
                <a:cs typeface="+mn-cs"/>
              </a:defRPr>
            </a:lvl3pPr>
          </a:lstStyle>
          <a:p>
            <a:pPr lvl="0"/>
            <a:r>
              <a:rPr lang="de-DE" dirty="0"/>
              <a:t>Mastertextformat bearbeiten</a:t>
            </a:r>
          </a:p>
          <a:p>
            <a:pPr marL="108000" lvl="2" indent="-108000" algn="l" defTabSz="914378" rtl="0" eaLnBrk="1" latinLnBrk="0" hangingPunct="1">
              <a:spcBef>
                <a:spcPts val="100"/>
              </a:spcBef>
              <a:spcAft>
                <a:spcPts val="0"/>
              </a:spcAft>
              <a:buClr>
                <a:schemeClr val="tx2"/>
              </a:buClr>
              <a:buSzPct val="98000"/>
            </a:pPr>
            <a:r>
              <a:rPr lang="de-DE" dirty="0"/>
              <a:t>Zweite Ebene</a:t>
            </a:r>
          </a:p>
        </p:txBody>
      </p:sp>
    </p:spTree>
    <p:extLst>
      <p:ext uri="{BB962C8B-B14F-4D97-AF65-F5344CB8AC3E}">
        <p14:creationId xmlns:p14="http://schemas.microsoft.com/office/powerpoint/2010/main" val="2183305805"/>
      </p:ext>
    </p:extLst>
  </p:cSld>
  <p:clrMapOvr>
    <a:masterClrMapping/>
  </p:clrMapOvr>
  <p:transition spd="slow">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arbfläche rechts blau">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F57A06A3-96EB-4B8F-9307-429F1D4B78A1}"/>
              </a:ext>
            </a:extLst>
          </p:cNvPr>
          <p:cNvSpPr/>
          <p:nvPr userDrawn="1"/>
        </p:nvSpPr>
        <p:spPr>
          <a:xfrm>
            <a:off x="-1" y="0"/>
            <a:ext cx="356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endParaRPr lang="de-DE" sz="1400" b="0" i="0" u="none" baseline="0" dirty="0">
              <a:solidFill>
                <a:srgbClr val="FFFFFF"/>
              </a:solidFill>
              <a:latin typeface="Open Sans" panose="020B0606030504020204" pitchFamily="34" charset="0"/>
            </a:endParaRPr>
          </a:p>
        </p:txBody>
      </p:sp>
      <p:sp>
        <p:nvSpPr>
          <p:cNvPr id="14" name="Textfeld 13">
            <a:extLst>
              <a:ext uri="{FF2B5EF4-FFF2-40B4-BE49-F238E27FC236}">
                <a16:creationId xmlns:a16="http://schemas.microsoft.com/office/drawing/2014/main" id="{B40A77E8-93E1-490F-9196-C856EE896C86}"/>
              </a:ext>
            </a:extLst>
          </p:cNvPr>
          <p:cNvSpPr txBox="1"/>
          <p:nvPr userDrawn="1"/>
        </p:nvSpPr>
        <p:spPr>
          <a:xfrm>
            <a:off x="358358" y="0"/>
            <a:ext cx="748145" cy="149225"/>
          </a:xfrm>
          <a:prstGeom prst="rect">
            <a:avLst/>
          </a:prstGeom>
          <a:solidFill>
            <a:schemeClr val="accent6">
              <a:lumMod val="40000"/>
              <a:lumOff val="60000"/>
            </a:schemeClr>
          </a:solidFill>
        </p:spPr>
        <p:txBody>
          <a:bodyPr vert="horz" wrap="square" lIns="36000" tIns="36000" rIns="36000" bIns="36000" rtlCol="0" anchor="ctr">
            <a:noAutofit/>
          </a:bodyPr>
          <a:lstStyle/>
          <a:p>
            <a:pPr algn="ctr" rtl="0" eaLnBrk="1" fontAlgn="auto" hangingPunct="1">
              <a:lnSpc>
                <a:spcPct val="100000"/>
              </a:lnSpc>
              <a:spcBef>
                <a:spcPts val="0"/>
              </a:spcBef>
              <a:spcAft>
                <a:spcPts val="0"/>
              </a:spcAft>
            </a:pPr>
            <a:r>
              <a:rPr lang="de-DE" sz="700" b="1" kern="1200" dirty="0">
                <a:solidFill>
                  <a:schemeClr val="bg1"/>
                </a:solidFill>
                <a:latin typeface="Open Sans" panose="020B0606030504020204" pitchFamily="34" charset="0"/>
                <a:ea typeface="Open Sans" panose="020B0606030504020204" pitchFamily="34" charset="0"/>
                <a:cs typeface="Open Sans" panose="020B0606030504020204" pitchFamily="34" charset="0"/>
              </a:rPr>
              <a:t>confidential</a:t>
            </a:r>
          </a:p>
        </p:txBody>
      </p:sp>
      <p:sp>
        <p:nvSpPr>
          <p:cNvPr id="46" name="Gleichschenkliges Dreieck 45">
            <a:extLst>
              <a:ext uri="{FF2B5EF4-FFF2-40B4-BE49-F238E27FC236}">
                <a16:creationId xmlns:a16="http://schemas.microsoft.com/office/drawing/2014/main" id="{3A629990-9155-4B04-8896-3412E3AF7B93}"/>
              </a:ext>
            </a:extLst>
          </p:cNvPr>
          <p:cNvSpPr/>
          <p:nvPr userDrawn="1"/>
        </p:nvSpPr>
        <p:spPr>
          <a:xfrm rot="5400000">
            <a:off x="-43607" y="416079"/>
            <a:ext cx="236438" cy="1492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endParaRPr lang="de-DE" sz="1400" b="0" i="0" u="none" baseline="0" dirty="0">
              <a:solidFill>
                <a:srgbClr val="FFFFFF"/>
              </a:solidFill>
              <a:latin typeface="Open Sans" panose="020B0606030504020204" pitchFamily="34" charset="0"/>
            </a:endParaRPr>
          </a:p>
        </p:txBody>
      </p:sp>
      <p:sp>
        <p:nvSpPr>
          <p:cNvPr id="19" name="Textplatzhalter 6">
            <a:extLst>
              <a:ext uri="{FF2B5EF4-FFF2-40B4-BE49-F238E27FC236}">
                <a16:creationId xmlns:a16="http://schemas.microsoft.com/office/drawing/2014/main" id="{5018ACD4-C1E0-4C66-ADD7-25CBE0C5AB87}"/>
              </a:ext>
            </a:extLst>
          </p:cNvPr>
          <p:cNvSpPr>
            <a:spLocks noGrp="1"/>
          </p:cNvSpPr>
          <p:nvPr>
            <p:ph type="body" sz="quarter" idx="13"/>
          </p:nvPr>
        </p:nvSpPr>
        <p:spPr>
          <a:xfrm>
            <a:off x="358358" y="342258"/>
            <a:ext cx="2844934" cy="531499"/>
          </a:xfrm>
          <a:prstGeom prst="rect">
            <a:avLst/>
          </a:prstGeom>
        </p:spPr>
        <p:txBody>
          <a:bodyPr lIns="0" tIns="0" rIns="0" bIns="0" anchor="t"/>
          <a:lstStyle>
            <a:lvl1pPr marL="0" indent="0">
              <a:spcBef>
                <a:spcPts val="0"/>
              </a:spcBef>
              <a:spcAft>
                <a:spcPts val="0"/>
              </a:spcAft>
              <a:buFontTx/>
              <a:buNone/>
              <a:defRPr sz="2000" b="1">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0" indent="0">
              <a:lnSpc>
                <a:spcPct val="125000"/>
              </a:lnSpc>
              <a:spcBef>
                <a:spcPts val="0"/>
              </a:spcBef>
              <a:buFontTx/>
              <a:buNone/>
              <a:defRPr sz="13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stStyle>
          <a:p>
            <a:pPr lvl="0"/>
            <a:r>
              <a:rPr lang="de-DE" dirty="0"/>
              <a:t>Mastertextformat bearbeiten</a:t>
            </a:r>
          </a:p>
          <a:p>
            <a:pPr lvl="1"/>
            <a:r>
              <a:rPr lang="de-DE" dirty="0"/>
              <a:t>Zweite Ebene</a:t>
            </a:r>
          </a:p>
        </p:txBody>
      </p:sp>
      <p:sp>
        <p:nvSpPr>
          <p:cNvPr id="20" name="Textplatzhalter 3">
            <a:extLst>
              <a:ext uri="{FF2B5EF4-FFF2-40B4-BE49-F238E27FC236}">
                <a16:creationId xmlns:a16="http://schemas.microsoft.com/office/drawing/2014/main" id="{D9487757-CD2C-9241-898D-4054FF242FF6}"/>
              </a:ext>
            </a:extLst>
          </p:cNvPr>
          <p:cNvSpPr>
            <a:spLocks noGrp="1"/>
          </p:cNvSpPr>
          <p:nvPr>
            <p:ph type="body" sz="quarter" idx="19"/>
          </p:nvPr>
        </p:nvSpPr>
        <p:spPr>
          <a:xfrm>
            <a:off x="357189" y="1328826"/>
            <a:ext cx="2842586" cy="3472416"/>
          </a:xfrm>
          <a:prstGeom prst="rect">
            <a:avLst/>
          </a:prstGeom>
        </p:spPr>
        <p:txBody>
          <a:bodyPr lIns="0" tIns="0" rIns="0" bIns="0"/>
          <a:lstStyle>
            <a:lvl1pPr>
              <a:spcBef>
                <a:spcPts val="0"/>
              </a:spcBef>
              <a:spcAft>
                <a:spcPts val="600"/>
              </a:spcAft>
              <a:defRPr sz="1200">
                <a:solidFill>
                  <a:schemeClr val="bg1"/>
                </a:solidFill>
              </a:defRPr>
            </a:lvl1pPr>
            <a:lvl2pPr marL="108000" indent="-108000">
              <a:spcBef>
                <a:spcPts val="100"/>
              </a:spcBef>
              <a:buClr>
                <a:schemeClr val="bg1"/>
              </a:buClr>
              <a:buSzPct val="100000"/>
              <a:buFont typeface="Wingdings" pitchFamily="2" charset="2"/>
              <a:buChar char="§"/>
              <a:defRPr sz="1200">
                <a:solidFill>
                  <a:schemeClr val="bg1"/>
                </a:solidFill>
              </a:defRPr>
            </a:lvl2pPr>
            <a:lvl3pPr marL="914378" indent="0">
              <a:buNone/>
              <a:defRPr/>
            </a:lvl3pPr>
          </a:lstStyle>
          <a:p>
            <a:pPr lvl="0"/>
            <a:r>
              <a:rPr lang="de-DE" dirty="0"/>
              <a:t>Mastertextformat bearbeiten</a:t>
            </a:r>
          </a:p>
          <a:p>
            <a:pPr lvl="1"/>
            <a:r>
              <a:rPr lang="de-DE" dirty="0"/>
              <a:t>Zweite Ebene</a:t>
            </a:r>
          </a:p>
        </p:txBody>
      </p:sp>
      <p:pic>
        <p:nvPicPr>
          <p:cNvPr id="17" name="Grafik 16">
            <a:extLst>
              <a:ext uri="{FF2B5EF4-FFF2-40B4-BE49-F238E27FC236}">
                <a16:creationId xmlns:a16="http://schemas.microsoft.com/office/drawing/2014/main" id="{5AC9AB5F-1B26-4A40-8181-1ED4938A945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452911" y="168247"/>
            <a:ext cx="1432523" cy="642311"/>
          </a:xfrm>
          <a:prstGeom prst="rect">
            <a:avLst/>
          </a:prstGeom>
        </p:spPr>
      </p:pic>
      <p:sp>
        <p:nvSpPr>
          <p:cNvPr id="8" name="Textplatzhalter 16">
            <a:extLst>
              <a:ext uri="{FF2B5EF4-FFF2-40B4-BE49-F238E27FC236}">
                <a16:creationId xmlns:a16="http://schemas.microsoft.com/office/drawing/2014/main" id="{9C68A0C7-7A32-4BF8-8628-69062F677707}"/>
              </a:ext>
            </a:extLst>
          </p:cNvPr>
          <p:cNvSpPr>
            <a:spLocks noGrp="1"/>
          </p:cNvSpPr>
          <p:nvPr>
            <p:ph type="body" sz="quarter" idx="18"/>
          </p:nvPr>
        </p:nvSpPr>
        <p:spPr>
          <a:xfrm>
            <a:off x="3921188" y="1328826"/>
            <a:ext cx="4863270" cy="3460664"/>
          </a:xfrm>
          <a:prstGeom prst="roundRect">
            <a:avLst>
              <a:gd name="adj" fmla="val 0"/>
            </a:avLst>
          </a:prstGeom>
          <a:noFill/>
          <a:effectLst/>
        </p:spPr>
        <p:txBody>
          <a:bodyPr lIns="0" tIns="0" rIns="0" bIns="0"/>
          <a:lstStyle>
            <a:lvl1pPr>
              <a:spcBef>
                <a:spcPts val="0"/>
              </a:spcBef>
              <a:spcAft>
                <a:spcPts val="600"/>
              </a:spcAft>
              <a:defRPr sz="1200">
                <a:solidFill>
                  <a:schemeClr val="tx2"/>
                </a:solidFill>
              </a:defRPr>
            </a:lvl1pPr>
            <a:lvl2pPr marL="108000" indent="-108000">
              <a:spcBef>
                <a:spcPts val="0"/>
              </a:spcBef>
              <a:buNone/>
              <a:defRPr sz="800">
                <a:solidFill>
                  <a:schemeClr val="tx1"/>
                </a:solidFill>
              </a:defRPr>
            </a:lvl2pPr>
            <a:lvl3pPr marL="108000" indent="-108000">
              <a:spcBef>
                <a:spcPts val="100"/>
              </a:spcBef>
              <a:spcAft>
                <a:spcPts val="0"/>
              </a:spcAft>
              <a:buClr>
                <a:schemeClr val="tx2"/>
              </a:buClr>
              <a:buSzPct val="100000"/>
              <a:buFont typeface="Wingdings" pitchFamily="2" charset="2"/>
              <a:buChar char="§"/>
              <a:defRPr lang="de-DE" sz="1200" b="0" kern="1200" dirty="0" smtClean="0">
                <a:solidFill>
                  <a:schemeClr val="tx1"/>
                </a:solidFill>
                <a:latin typeface="Open Sans" panose="020B0606030504020204" pitchFamily="34" charset="0"/>
                <a:ea typeface="+mn-ea"/>
                <a:cs typeface="+mn-cs"/>
              </a:defRPr>
            </a:lvl3pPr>
          </a:lstStyle>
          <a:p>
            <a:pPr lvl="0"/>
            <a:r>
              <a:rPr lang="de-DE" dirty="0"/>
              <a:t>Mastertextformat bearbeiten</a:t>
            </a:r>
          </a:p>
          <a:p>
            <a:pPr marL="108000" lvl="2" indent="-108000" algn="l" defTabSz="914378" rtl="0" eaLnBrk="1" latinLnBrk="0" hangingPunct="1">
              <a:spcBef>
                <a:spcPts val="100"/>
              </a:spcBef>
              <a:spcAft>
                <a:spcPts val="0"/>
              </a:spcAft>
              <a:buClr>
                <a:schemeClr val="tx2"/>
              </a:buClr>
              <a:buSzPct val="98000"/>
            </a:pPr>
            <a:r>
              <a:rPr lang="de-DE" dirty="0"/>
              <a:t>Zweite Ebene</a:t>
            </a:r>
          </a:p>
        </p:txBody>
      </p:sp>
    </p:spTree>
    <p:extLst>
      <p:ext uri="{BB962C8B-B14F-4D97-AF65-F5344CB8AC3E}">
        <p14:creationId xmlns:p14="http://schemas.microsoft.com/office/powerpoint/2010/main" val="89269518"/>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arbfläche und Bild">
    <p:spTree>
      <p:nvGrpSpPr>
        <p:cNvPr id="1" name=""/>
        <p:cNvGrpSpPr/>
        <p:nvPr/>
      </p:nvGrpSpPr>
      <p:grpSpPr>
        <a:xfrm>
          <a:off x="0" y="0"/>
          <a:ext cx="0" cy="0"/>
          <a:chOff x="0" y="0"/>
          <a:chExt cx="0" cy="0"/>
        </a:xfrm>
      </p:grpSpPr>
      <p:sp>
        <p:nvSpPr>
          <p:cNvPr id="4" name="Bildplatzhalter 3">
            <a:extLst>
              <a:ext uri="{FF2B5EF4-FFF2-40B4-BE49-F238E27FC236}">
                <a16:creationId xmlns:a16="http://schemas.microsoft.com/office/drawing/2014/main" id="{AFBA1BF1-3918-48FE-9E8E-1904153DEFBB}"/>
              </a:ext>
            </a:extLst>
          </p:cNvPr>
          <p:cNvSpPr>
            <a:spLocks noGrp="1"/>
          </p:cNvSpPr>
          <p:nvPr>
            <p:ph type="pic" sz="quarter" idx="19"/>
          </p:nvPr>
        </p:nvSpPr>
        <p:spPr>
          <a:xfrm>
            <a:off x="3563938" y="0"/>
            <a:ext cx="5580062" cy="2574000"/>
          </a:xfrm>
          <a:prstGeom prst="rect">
            <a:avLst/>
          </a:prstGeom>
          <a:solidFill>
            <a:schemeClr val="accent6">
              <a:lumMod val="20000"/>
              <a:lumOff val="80000"/>
            </a:schemeClr>
          </a:solidFill>
        </p:spPr>
        <p:txBody>
          <a:bodyPr anchor="ctr"/>
          <a:lstStyle>
            <a:lvl1pPr algn="ctr">
              <a:defRPr/>
            </a:lvl1pPr>
          </a:lstStyle>
          <a:p>
            <a:endParaRPr lang="de-DE"/>
          </a:p>
        </p:txBody>
      </p:sp>
      <p:sp>
        <p:nvSpPr>
          <p:cNvPr id="2" name="Rechteck 1">
            <a:extLst>
              <a:ext uri="{FF2B5EF4-FFF2-40B4-BE49-F238E27FC236}">
                <a16:creationId xmlns:a16="http://schemas.microsoft.com/office/drawing/2014/main" id="{F57A06A3-96EB-4B8F-9307-429F1D4B78A1}"/>
              </a:ext>
            </a:extLst>
          </p:cNvPr>
          <p:cNvSpPr/>
          <p:nvPr userDrawn="1"/>
        </p:nvSpPr>
        <p:spPr>
          <a:xfrm>
            <a:off x="-1" y="0"/>
            <a:ext cx="35640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endParaRPr lang="de-DE" sz="1400" b="0" i="0" u="none" baseline="0" dirty="0">
              <a:solidFill>
                <a:srgbClr val="FFFFFF"/>
              </a:solidFill>
              <a:latin typeface="Open Sans" panose="020B0606030504020204" pitchFamily="34" charset="0"/>
            </a:endParaRPr>
          </a:p>
        </p:txBody>
      </p:sp>
      <p:sp>
        <p:nvSpPr>
          <p:cNvPr id="14" name="Textfeld 13">
            <a:extLst>
              <a:ext uri="{FF2B5EF4-FFF2-40B4-BE49-F238E27FC236}">
                <a16:creationId xmlns:a16="http://schemas.microsoft.com/office/drawing/2014/main" id="{B40A77E8-93E1-490F-9196-C856EE896C86}"/>
              </a:ext>
            </a:extLst>
          </p:cNvPr>
          <p:cNvSpPr txBox="1"/>
          <p:nvPr userDrawn="1"/>
        </p:nvSpPr>
        <p:spPr>
          <a:xfrm>
            <a:off x="358358" y="0"/>
            <a:ext cx="748145" cy="149225"/>
          </a:xfrm>
          <a:prstGeom prst="rect">
            <a:avLst/>
          </a:prstGeom>
          <a:solidFill>
            <a:schemeClr val="accent6">
              <a:lumMod val="40000"/>
              <a:lumOff val="60000"/>
            </a:schemeClr>
          </a:solidFill>
        </p:spPr>
        <p:txBody>
          <a:bodyPr vert="horz" wrap="square" lIns="36000" tIns="36000" rIns="36000" bIns="36000" rtlCol="0" anchor="ctr">
            <a:noAutofit/>
          </a:bodyPr>
          <a:lstStyle/>
          <a:p>
            <a:pPr algn="ctr" rtl="0" eaLnBrk="1" fontAlgn="auto" hangingPunct="1">
              <a:lnSpc>
                <a:spcPct val="100000"/>
              </a:lnSpc>
              <a:spcBef>
                <a:spcPts val="0"/>
              </a:spcBef>
              <a:spcAft>
                <a:spcPts val="0"/>
              </a:spcAft>
            </a:pPr>
            <a:r>
              <a:rPr lang="de-DE" sz="700" b="1" kern="1200" dirty="0">
                <a:solidFill>
                  <a:schemeClr val="bg1"/>
                </a:solidFill>
                <a:latin typeface="Open Sans" panose="020B0606030504020204" pitchFamily="34" charset="0"/>
                <a:ea typeface="Open Sans" panose="020B0606030504020204" pitchFamily="34" charset="0"/>
                <a:cs typeface="Open Sans" panose="020B0606030504020204" pitchFamily="34" charset="0"/>
              </a:rPr>
              <a:t>confidential</a:t>
            </a:r>
          </a:p>
        </p:txBody>
      </p:sp>
      <p:sp>
        <p:nvSpPr>
          <p:cNvPr id="45" name="Textplatzhalter 6">
            <a:extLst>
              <a:ext uri="{FF2B5EF4-FFF2-40B4-BE49-F238E27FC236}">
                <a16:creationId xmlns:a16="http://schemas.microsoft.com/office/drawing/2014/main" id="{AAA67ED7-CCCC-43CA-9D20-FC2864D9873C}"/>
              </a:ext>
            </a:extLst>
          </p:cNvPr>
          <p:cNvSpPr>
            <a:spLocks noGrp="1"/>
          </p:cNvSpPr>
          <p:nvPr>
            <p:ph type="body" sz="quarter" idx="13"/>
          </p:nvPr>
        </p:nvSpPr>
        <p:spPr>
          <a:xfrm>
            <a:off x="358358" y="342258"/>
            <a:ext cx="2938458" cy="531499"/>
          </a:xfrm>
          <a:prstGeom prst="rect">
            <a:avLst/>
          </a:prstGeom>
        </p:spPr>
        <p:txBody>
          <a:bodyPr lIns="0" tIns="0" rIns="0" bIns="0" anchor="t"/>
          <a:lstStyle>
            <a:lvl1pPr marL="0" indent="0">
              <a:spcBef>
                <a:spcPts val="0"/>
              </a:spcBef>
              <a:spcAft>
                <a:spcPts val="0"/>
              </a:spcAft>
              <a:buFontTx/>
              <a:buNone/>
              <a:defRPr sz="2000" b="1">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0" indent="0">
              <a:lnSpc>
                <a:spcPct val="125000"/>
              </a:lnSpc>
              <a:spcBef>
                <a:spcPts val="0"/>
              </a:spcBef>
              <a:buFontTx/>
              <a:buNone/>
              <a:defRPr sz="13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stStyle>
          <a:p>
            <a:pPr lvl="0"/>
            <a:r>
              <a:rPr lang="de-DE" dirty="0"/>
              <a:t>Mastertextformat bearbeiten</a:t>
            </a:r>
          </a:p>
          <a:p>
            <a:pPr lvl="1"/>
            <a:r>
              <a:rPr lang="de-DE" dirty="0"/>
              <a:t>Zweite Ebene</a:t>
            </a:r>
          </a:p>
        </p:txBody>
      </p:sp>
      <p:sp>
        <p:nvSpPr>
          <p:cNvPr id="46" name="Gleichschenkliges Dreieck 45">
            <a:extLst>
              <a:ext uri="{FF2B5EF4-FFF2-40B4-BE49-F238E27FC236}">
                <a16:creationId xmlns:a16="http://schemas.microsoft.com/office/drawing/2014/main" id="{3A629990-9155-4B04-8896-3412E3AF7B93}"/>
              </a:ext>
            </a:extLst>
          </p:cNvPr>
          <p:cNvSpPr/>
          <p:nvPr userDrawn="1"/>
        </p:nvSpPr>
        <p:spPr>
          <a:xfrm rot="5400000">
            <a:off x="-43607" y="416079"/>
            <a:ext cx="236438" cy="1492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endParaRPr lang="de-DE" sz="1400" b="0" i="0" u="none" baseline="0" dirty="0">
              <a:solidFill>
                <a:srgbClr val="FFFFFF"/>
              </a:solidFill>
              <a:latin typeface="Open Sans" panose="020B0606030504020204" pitchFamily="34" charset="0"/>
            </a:endParaRPr>
          </a:p>
        </p:txBody>
      </p:sp>
      <p:sp>
        <p:nvSpPr>
          <p:cNvPr id="22" name="Textplatzhalter 3">
            <a:extLst>
              <a:ext uri="{FF2B5EF4-FFF2-40B4-BE49-F238E27FC236}">
                <a16:creationId xmlns:a16="http://schemas.microsoft.com/office/drawing/2014/main" id="{614E30A6-545C-EB4C-B5FF-4789AA232947}"/>
              </a:ext>
            </a:extLst>
          </p:cNvPr>
          <p:cNvSpPr>
            <a:spLocks noGrp="1"/>
          </p:cNvSpPr>
          <p:nvPr>
            <p:ph type="body" sz="quarter" idx="21"/>
          </p:nvPr>
        </p:nvSpPr>
        <p:spPr>
          <a:xfrm>
            <a:off x="357189" y="1328826"/>
            <a:ext cx="2842586" cy="3472416"/>
          </a:xfrm>
          <a:prstGeom prst="rect">
            <a:avLst/>
          </a:prstGeom>
        </p:spPr>
        <p:txBody>
          <a:bodyPr lIns="0" tIns="0" rIns="0" bIns="0"/>
          <a:lstStyle>
            <a:lvl1pPr>
              <a:spcBef>
                <a:spcPts val="0"/>
              </a:spcBef>
              <a:spcAft>
                <a:spcPts val="600"/>
              </a:spcAft>
              <a:defRPr sz="1200">
                <a:solidFill>
                  <a:schemeClr val="bg1"/>
                </a:solidFill>
              </a:defRPr>
            </a:lvl1pPr>
            <a:lvl2pPr marL="108000" indent="-108000">
              <a:spcBef>
                <a:spcPts val="100"/>
              </a:spcBef>
              <a:buClr>
                <a:schemeClr val="bg1"/>
              </a:buClr>
              <a:buSzPct val="100000"/>
              <a:buFont typeface="Wingdings" pitchFamily="2" charset="2"/>
              <a:buChar char="§"/>
              <a:defRPr sz="1200">
                <a:solidFill>
                  <a:schemeClr val="bg1"/>
                </a:solidFill>
              </a:defRPr>
            </a:lvl2pPr>
            <a:lvl3pPr marL="914378" indent="0">
              <a:buNone/>
              <a:defRPr/>
            </a:lvl3pPr>
          </a:lstStyle>
          <a:p>
            <a:pPr lvl="0"/>
            <a:r>
              <a:rPr lang="de-DE" dirty="0"/>
              <a:t>Mastertextformat bearbeiten</a:t>
            </a:r>
          </a:p>
          <a:p>
            <a:pPr lvl="1"/>
            <a:r>
              <a:rPr lang="de-DE" dirty="0"/>
              <a:t>Zweite Ebene</a:t>
            </a:r>
          </a:p>
        </p:txBody>
      </p:sp>
      <p:sp>
        <p:nvSpPr>
          <p:cNvPr id="23" name="Textplatzhalter 3">
            <a:extLst>
              <a:ext uri="{FF2B5EF4-FFF2-40B4-BE49-F238E27FC236}">
                <a16:creationId xmlns:a16="http://schemas.microsoft.com/office/drawing/2014/main" id="{BDFE925E-ACCC-8047-BE7A-57793DA30D19}"/>
              </a:ext>
            </a:extLst>
          </p:cNvPr>
          <p:cNvSpPr>
            <a:spLocks noGrp="1"/>
          </p:cNvSpPr>
          <p:nvPr>
            <p:ph type="body" sz="quarter" idx="22"/>
          </p:nvPr>
        </p:nvSpPr>
        <p:spPr>
          <a:xfrm>
            <a:off x="3921188" y="2903627"/>
            <a:ext cx="4863270" cy="1879557"/>
          </a:xfrm>
          <a:prstGeom prst="rect">
            <a:avLst/>
          </a:prstGeom>
        </p:spPr>
        <p:txBody>
          <a:bodyPr lIns="0" tIns="0" rIns="0" bIns="0"/>
          <a:lstStyle>
            <a:lvl1pPr>
              <a:spcBef>
                <a:spcPts val="0"/>
              </a:spcBef>
              <a:spcAft>
                <a:spcPts val="600"/>
              </a:spcAft>
              <a:defRPr sz="1200">
                <a:solidFill>
                  <a:schemeClr val="tx1"/>
                </a:solidFill>
              </a:defRPr>
            </a:lvl1pPr>
            <a:lvl2pPr marL="108000" indent="-108000">
              <a:spcBef>
                <a:spcPts val="100"/>
              </a:spcBef>
              <a:buClr>
                <a:schemeClr val="tx2"/>
              </a:buClr>
              <a:buSzPct val="100000"/>
              <a:buFont typeface="Wingdings" pitchFamily="2" charset="2"/>
              <a:buChar char="§"/>
              <a:defRPr sz="1200">
                <a:solidFill>
                  <a:schemeClr val="tx1"/>
                </a:solidFill>
              </a:defRPr>
            </a:lvl2pPr>
            <a:lvl3pPr marL="914378" indent="0">
              <a:buNone/>
              <a:defRPr/>
            </a:lvl3pPr>
          </a:lstStyle>
          <a:p>
            <a:pPr lvl="0"/>
            <a:r>
              <a:rPr lang="de-DE" dirty="0"/>
              <a:t>Mastertextformat bearbeiten</a:t>
            </a:r>
          </a:p>
          <a:p>
            <a:pPr lvl="1"/>
            <a:r>
              <a:rPr lang="de-DE" dirty="0"/>
              <a:t>Zweite Ebene</a:t>
            </a:r>
          </a:p>
        </p:txBody>
      </p:sp>
      <p:pic>
        <p:nvPicPr>
          <p:cNvPr id="19" name="Grafik 18">
            <a:extLst>
              <a:ext uri="{FF2B5EF4-FFF2-40B4-BE49-F238E27FC236}">
                <a16:creationId xmlns:a16="http://schemas.microsoft.com/office/drawing/2014/main" id="{73B9CFA6-72FE-46E4-98D0-FEFEE77ADF0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452911" y="168247"/>
            <a:ext cx="1432523" cy="642311"/>
          </a:xfrm>
          <a:prstGeom prst="rect">
            <a:avLst/>
          </a:prstGeom>
        </p:spPr>
      </p:pic>
    </p:spTree>
    <p:extLst>
      <p:ext uri="{BB962C8B-B14F-4D97-AF65-F5344CB8AC3E}">
        <p14:creationId xmlns:p14="http://schemas.microsoft.com/office/powerpoint/2010/main" val="295546858"/>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16" name="Bildplatzhalter 2">
            <a:extLst>
              <a:ext uri="{FF2B5EF4-FFF2-40B4-BE49-F238E27FC236}">
                <a16:creationId xmlns:a16="http://schemas.microsoft.com/office/drawing/2014/main" id="{CDEF1F37-91FB-448C-929E-365EDD8F7869}"/>
              </a:ext>
            </a:extLst>
          </p:cNvPr>
          <p:cNvSpPr>
            <a:spLocks noGrp="1"/>
          </p:cNvSpPr>
          <p:nvPr>
            <p:ph type="pic" sz="quarter" idx="17"/>
          </p:nvPr>
        </p:nvSpPr>
        <p:spPr>
          <a:xfrm>
            <a:off x="0" y="0"/>
            <a:ext cx="9143999" cy="5143500"/>
          </a:xfrm>
          <a:prstGeom prst="rect">
            <a:avLst/>
          </a:prstGeom>
          <a:solidFill>
            <a:schemeClr val="accent6">
              <a:lumMod val="20000"/>
              <a:lumOff val="80000"/>
            </a:schemeClr>
          </a:solidFill>
          <a:effectLst/>
        </p:spPr>
        <p:txBody>
          <a:bodyPr anchor="ctr"/>
          <a:lstStyle>
            <a:lvl1pPr algn="ctr">
              <a:defRPr>
                <a:solidFill>
                  <a:schemeClr val="tx2"/>
                </a:solidFill>
              </a:defRPr>
            </a:lvl1pPr>
          </a:lstStyle>
          <a:p>
            <a:r>
              <a:rPr lang="de-DE" dirty="0"/>
              <a:t>Bild durch Klicken auf Symbol hinzufügen</a:t>
            </a:r>
          </a:p>
        </p:txBody>
      </p:sp>
      <p:sp>
        <p:nvSpPr>
          <p:cNvPr id="12" name="Textplatzhalter 6">
            <a:extLst>
              <a:ext uri="{FF2B5EF4-FFF2-40B4-BE49-F238E27FC236}">
                <a16:creationId xmlns:a16="http://schemas.microsoft.com/office/drawing/2014/main" id="{996350CB-873C-4737-A57F-7C4391224BFF}"/>
              </a:ext>
            </a:extLst>
          </p:cNvPr>
          <p:cNvSpPr>
            <a:spLocks noGrp="1"/>
          </p:cNvSpPr>
          <p:nvPr>
            <p:ph type="body" sz="quarter" idx="13"/>
          </p:nvPr>
        </p:nvSpPr>
        <p:spPr>
          <a:xfrm>
            <a:off x="358358" y="2018672"/>
            <a:ext cx="5717654" cy="1106157"/>
          </a:xfrm>
          <a:prstGeom prst="rect">
            <a:avLst/>
          </a:prstGeom>
        </p:spPr>
        <p:txBody>
          <a:bodyPr lIns="0" tIns="0" rIns="0" bIns="0" anchor="t"/>
          <a:lstStyle>
            <a:lvl1pPr marL="0" indent="0">
              <a:spcBef>
                <a:spcPts val="0"/>
              </a:spcBef>
              <a:spcAft>
                <a:spcPts val="0"/>
              </a:spcAft>
              <a:buFontTx/>
              <a:buNone/>
              <a:defRPr sz="3600" b="1">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0" indent="0">
              <a:lnSpc>
                <a:spcPct val="125000"/>
              </a:lnSpc>
              <a:spcBef>
                <a:spcPts val="0"/>
              </a:spcBef>
              <a:buFontTx/>
              <a:buNone/>
              <a:defRPr sz="1300">
                <a:solidFill>
                  <a:schemeClr val="bg2"/>
                </a:solidFill>
                <a:latin typeface="Open Sans" panose="020B0606030504020204" pitchFamily="34" charset="0"/>
                <a:ea typeface="Open Sans" panose="020B0606030504020204" pitchFamily="34" charset="0"/>
                <a:cs typeface="Open Sans" panose="020B0606030504020204" pitchFamily="34" charset="0"/>
              </a:defRPr>
            </a:lvl2pPr>
          </a:lstStyle>
          <a:p>
            <a:pPr lvl="0"/>
            <a:r>
              <a:rPr lang="de-DE" dirty="0"/>
              <a:t>Mastertextformat bearbeiten</a:t>
            </a:r>
          </a:p>
        </p:txBody>
      </p:sp>
      <p:sp>
        <p:nvSpPr>
          <p:cNvPr id="20" name="Freeform 5">
            <a:extLst>
              <a:ext uri="{FF2B5EF4-FFF2-40B4-BE49-F238E27FC236}">
                <a16:creationId xmlns:a16="http://schemas.microsoft.com/office/drawing/2014/main" id="{33E7ABFA-30AC-454D-911B-D41B5F70E025}"/>
              </a:ext>
            </a:extLst>
          </p:cNvPr>
          <p:cNvSpPr>
            <a:spLocks/>
          </p:cNvSpPr>
          <p:nvPr userDrawn="1"/>
        </p:nvSpPr>
        <p:spPr bwMode="auto">
          <a:xfrm>
            <a:off x="8934450" y="4814848"/>
            <a:ext cx="209550" cy="149225"/>
          </a:xfrm>
          <a:prstGeom prst="rect">
            <a:avLst/>
          </a:prstGeom>
          <a:solidFill>
            <a:schemeClr val="accent1"/>
          </a:solidFill>
          <a:ln>
            <a:noFill/>
          </a:ln>
        </p:spPr>
        <p:txBody>
          <a:bodyPr vert="horz" wrap="square" lIns="0" tIns="0" rIns="0" bIns="0" numCol="1" anchor="ctr" anchorCtr="0" compatLnSpc="1">
            <a:prstTxWarp prst="textNoShape">
              <a:avLst/>
            </a:prstTxWarp>
          </a:bodyPr>
          <a:lstStyle/>
          <a:p>
            <a:pPr algn="ctr"/>
            <a:fld id="{8F9773B6-8B82-4ECC-A544-4EC6B4C84943}" type="slidenum">
              <a:rPr lang="de-DE" sz="7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t>‹#›</a:t>
            </a:fld>
            <a:endParaRPr lang="de-DE" sz="700" dirty="0"/>
          </a:p>
        </p:txBody>
      </p:sp>
      <p:pic>
        <p:nvPicPr>
          <p:cNvPr id="15" name="Grafik 14">
            <a:extLst>
              <a:ext uri="{FF2B5EF4-FFF2-40B4-BE49-F238E27FC236}">
                <a16:creationId xmlns:a16="http://schemas.microsoft.com/office/drawing/2014/main" id="{E3F28008-AC76-459E-AF22-2E2F2A24258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452911" y="168247"/>
            <a:ext cx="1432523" cy="642311"/>
          </a:xfrm>
          <a:prstGeom prst="rect">
            <a:avLst/>
          </a:prstGeom>
        </p:spPr>
      </p:pic>
    </p:spTree>
    <p:extLst>
      <p:ext uri="{BB962C8B-B14F-4D97-AF65-F5344CB8AC3E}">
        <p14:creationId xmlns:p14="http://schemas.microsoft.com/office/powerpoint/2010/main" val="2420738868"/>
      </p:ext>
    </p:extLst>
  </p:cSld>
  <p:clrMapOvr>
    <a:masterClrMapping/>
  </p:clrMapOvr>
  <p:transition spd="slow">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13" name="Textfeld 12">
            <a:extLst>
              <a:ext uri="{FF2B5EF4-FFF2-40B4-BE49-F238E27FC236}">
                <a16:creationId xmlns:a16="http://schemas.microsoft.com/office/drawing/2014/main" id="{EEFF0349-72E8-410A-8FD1-9F71B64FCF3D}"/>
              </a:ext>
            </a:extLst>
          </p:cNvPr>
          <p:cNvSpPr txBox="1"/>
          <p:nvPr userDrawn="1"/>
        </p:nvSpPr>
        <p:spPr>
          <a:xfrm>
            <a:off x="358358" y="0"/>
            <a:ext cx="748145" cy="149225"/>
          </a:xfrm>
          <a:prstGeom prst="rect">
            <a:avLst/>
          </a:prstGeom>
          <a:solidFill>
            <a:schemeClr val="accent6">
              <a:lumMod val="40000"/>
              <a:lumOff val="60000"/>
            </a:schemeClr>
          </a:solidFill>
        </p:spPr>
        <p:txBody>
          <a:bodyPr vert="horz" wrap="square" lIns="36000" tIns="36000" rIns="36000" bIns="36000" rtlCol="0" anchor="ctr">
            <a:noAutofit/>
          </a:bodyPr>
          <a:lstStyle/>
          <a:p>
            <a:pPr algn="ctr" rtl="0" eaLnBrk="1" fontAlgn="auto" hangingPunct="1">
              <a:lnSpc>
                <a:spcPct val="100000"/>
              </a:lnSpc>
              <a:spcBef>
                <a:spcPts val="0"/>
              </a:spcBef>
              <a:spcAft>
                <a:spcPts val="0"/>
              </a:spcAft>
            </a:pPr>
            <a:r>
              <a:rPr lang="de-DE" sz="700" b="1" kern="1200" dirty="0">
                <a:solidFill>
                  <a:schemeClr val="bg1"/>
                </a:solidFill>
                <a:latin typeface="Open Sans" panose="020B0606030504020204" pitchFamily="34" charset="0"/>
                <a:ea typeface="Open Sans" panose="020B0606030504020204" pitchFamily="34" charset="0"/>
                <a:cs typeface="Open Sans" panose="020B0606030504020204" pitchFamily="34" charset="0"/>
              </a:rPr>
              <a:t>confidential</a:t>
            </a:r>
          </a:p>
        </p:txBody>
      </p:sp>
      <p:pic>
        <p:nvPicPr>
          <p:cNvPr id="20" name="Grafik 19">
            <a:extLst>
              <a:ext uri="{FF2B5EF4-FFF2-40B4-BE49-F238E27FC236}">
                <a16:creationId xmlns:a16="http://schemas.microsoft.com/office/drawing/2014/main" id="{277EC1D0-0392-4056-9BDA-D09F1FA2DF6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452911" y="168247"/>
            <a:ext cx="1432523" cy="642311"/>
          </a:xfrm>
          <a:prstGeom prst="rect">
            <a:avLst/>
          </a:prstGeom>
        </p:spPr>
      </p:pic>
    </p:spTree>
    <p:extLst>
      <p:ext uri="{BB962C8B-B14F-4D97-AF65-F5344CB8AC3E}">
        <p14:creationId xmlns:p14="http://schemas.microsoft.com/office/powerpoint/2010/main" val="257520971"/>
      </p:ext>
    </p:extLst>
  </p:cSld>
  <p:clrMapOvr>
    <a:masterClrMapping/>
  </p:clrMapOvr>
  <p:transition spd="slow">
    <p:push/>
  </p:transition>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hlussfolie">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7B84E74B-2575-4E45-8FCA-3B589E54E797}"/>
              </a:ext>
            </a:extLst>
          </p:cNvPr>
          <p:cNvSpPr/>
          <p:nvPr userDrawn="1"/>
        </p:nvSpPr>
        <p:spPr>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endParaRPr lang="de-DE" sz="1400" b="0" i="0" u="none" baseline="0" dirty="0">
              <a:solidFill>
                <a:srgbClr val="FFFFFF"/>
              </a:solidFill>
              <a:latin typeface="Open Sans" panose="020B0606030504020204" pitchFamily="34" charset="0"/>
            </a:endParaRPr>
          </a:p>
        </p:txBody>
      </p:sp>
      <p:sp>
        <p:nvSpPr>
          <p:cNvPr id="10" name="Textplatzhalter 6"/>
          <p:cNvSpPr>
            <a:spLocks noGrp="1"/>
          </p:cNvSpPr>
          <p:nvPr>
            <p:ph type="body" sz="quarter" idx="12" hasCustomPrompt="1"/>
          </p:nvPr>
        </p:nvSpPr>
        <p:spPr>
          <a:xfrm>
            <a:off x="358357" y="1995603"/>
            <a:ext cx="3806686" cy="660010"/>
          </a:xfrm>
          <a:prstGeom prst="rect">
            <a:avLst/>
          </a:prstGeom>
        </p:spPr>
        <p:txBody>
          <a:bodyPr lIns="0" tIns="0" rIns="0" bIns="0" anchor="t"/>
          <a:lstStyle>
            <a:lvl1pPr marL="0" indent="0">
              <a:spcBef>
                <a:spcPts val="0"/>
              </a:spcBef>
              <a:spcAft>
                <a:spcPts val="0"/>
              </a:spcAft>
              <a:buFontTx/>
              <a:buNone/>
              <a:defRPr sz="4800" b="1">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0" indent="0">
              <a:spcBef>
                <a:spcPts val="0"/>
              </a:spcBef>
              <a:buFontTx/>
              <a:buNone/>
              <a:defRPr sz="1400">
                <a:solidFill>
                  <a:schemeClr val="dk1"/>
                </a:solidFill>
                <a:latin typeface="Open Sans" panose="020B0606030504020204" pitchFamily="34" charset="0"/>
                <a:ea typeface="Open Sans" panose="020B0606030504020204" pitchFamily="34" charset="0"/>
                <a:cs typeface="Open Sans" panose="020B0606030504020204" pitchFamily="34" charset="0"/>
              </a:defRPr>
            </a:lvl2pPr>
          </a:lstStyle>
          <a:p>
            <a:pPr lvl="0"/>
            <a:r>
              <a:rPr lang="de-DE" dirty="0"/>
              <a:t>Vielen Dank</a:t>
            </a:r>
          </a:p>
        </p:txBody>
      </p:sp>
      <p:sp>
        <p:nvSpPr>
          <p:cNvPr id="12" name="Textplatzhalter 6">
            <a:extLst>
              <a:ext uri="{FF2B5EF4-FFF2-40B4-BE49-F238E27FC236}">
                <a16:creationId xmlns:a16="http://schemas.microsoft.com/office/drawing/2014/main" id="{BFCADD24-3582-46A4-9F44-0D136BEE21C0}"/>
              </a:ext>
            </a:extLst>
          </p:cNvPr>
          <p:cNvSpPr>
            <a:spLocks noGrp="1"/>
          </p:cNvSpPr>
          <p:nvPr>
            <p:ph type="body" sz="quarter" idx="13" hasCustomPrompt="1"/>
          </p:nvPr>
        </p:nvSpPr>
        <p:spPr>
          <a:xfrm>
            <a:off x="378452" y="2716756"/>
            <a:ext cx="3786591" cy="330113"/>
          </a:xfrm>
          <a:prstGeom prst="rect">
            <a:avLst/>
          </a:prstGeom>
        </p:spPr>
        <p:txBody>
          <a:bodyPr lIns="0" tIns="0" rIns="0" bIns="0" anchor="t"/>
          <a:lstStyle>
            <a:lvl1pPr marL="0" indent="0">
              <a:spcBef>
                <a:spcPts val="0"/>
              </a:spcBef>
              <a:spcAft>
                <a:spcPts val="0"/>
              </a:spcAft>
              <a:buFontTx/>
              <a:buNone/>
              <a:defRPr sz="2250" b="1">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0" indent="0">
              <a:spcBef>
                <a:spcPts val="0"/>
              </a:spcBef>
              <a:buFontTx/>
              <a:buNone/>
              <a:defRPr sz="1400">
                <a:solidFill>
                  <a:schemeClr val="dk1"/>
                </a:solidFill>
                <a:latin typeface="Open Sans" panose="020B0606030504020204" pitchFamily="34" charset="0"/>
                <a:ea typeface="Open Sans" panose="020B0606030504020204" pitchFamily="34" charset="0"/>
                <a:cs typeface="Open Sans" panose="020B0606030504020204" pitchFamily="34" charset="0"/>
              </a:defRPr>
            </a:lvl2pPr>
          </a:lstStyle>
          <a:p>
            <a:pPr lvl="0"/>
            <a:r>
              <a:rPr lang="de-DE" dirty="0"/>
              <a:t>für Ihre Aufmerksamkeit!</a:t>
            </a:r>
          </a:p>
        </p:txBody>
      </p:sp>
      <p:sp>
        <p:nvSpPr>
          <p:cNvPr id="18" name="Gleichschenkliges Dreieck 17">
            <a:extLst>
              <a:ext uri="{FF2B5EF4-FFF2-40B4-BE49-F238E27FC236}">
                <a16:creationId xmlns:a16="http://schemas.microsoft.com/office/drawing/2014/main" id="{B05E960F-E751-48FA-94BA-CBEDEEB7B9DB}"/>
              </a:ext>
            </a:extLst>
          </p:cNvPr>
          <p:cNvSpPr/>
          <p:nvPr userDrawn="1"/>
        </p:nvSpPr>
        <p:spPr>
          <a:xfrm rot="5400000">
            <a:off x="-43607" y="2299018"/>
            <a:ext cx="236438" cy="1492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endParaRPr lang="de-DE" sz="1400" b="0" i="0" u="none" baseline="0" dirty="0">
              <a:solidFill>
                <a:srgbClr val="FFFFFF"/>
              </a:solidFill>
              <a:latin typeface="Open Sans" panose="020B0606030504020204" pitchFamily="34" charset="0"/>
            </a:endParaRPr>
          </a:p>
        </p:txBody>
      </p:sp>
      <p:sp>
        <p:nvSpPr>
          <p:cNvPr id="19" name="Freeform 5">
            <a:extLst>
              <a:ext uri="{FF2B5EF4-FFF2-40B4-BE49-F238E27FC236}">
                <a16:creationId xmlns:a16="http://schemas.microsoft.com/office/drawing/2014/main" id="{5B1EBE37-C127-415E-A3A2-AE35F500BA4F}"/>
              </a:ext>
            </a:extLst>
          </p:cNvPr>
          <p:cNvSpPr>
            <a:spLocks/>
          </p:cNvSpPr>
          <p:nvPr userDrawn="1"/>
        </p:nvSpPr>
        <p:spPr bwMode="auto">
          <a:xfrm>
            <a:off x="8934450" y="4814848"/>
            <a:ext cx="209550" cy="149225"/>
          </a:xfrm>
          <a:prstGeom prst="rect">
            <a:avLst/>
          </a:prstGeom>
          <a:solidFill>
            <a:schemeClr val="bg1"/>
          </a:solidFill>
          <a:ln>
            <a:noFill/>
          </a:ln>
        </p:spPr>
        <p:txBody>
          <a:bodyPr vert="horz" wrap="square" lIns="0" tIns="0" rIns="0" bIns="0" numCol="1" anchor="ctr" anchorCtr="0" compatLnSpc="1">
            <a:prstTxWarp prst="textNoShape">
              <a:avLst/>
            </a:prstTxWarp>
          </a:bodyPr>
          <a:lstStyle/>
          <a:p>
            <a:pPr algn="ctr"/>
            <a:fld id="{8F9773B6-8B82-4ECC-A544-4EC6B4C84943}" type="slidenum">
              <a:rPr lang="de-DE" sz="700" b="1" smtClean="0">
                <a:solidFill>
                  <a:schemeClr val="tx2"/>
                </a:solidFill>
                <a:latin typeface="Open Sans" panose="020B0606030504020204" pitchFamily="34" charset="0"/>
                <a:ea typeface="Open Sans" panose="020B0606030504020204" pitchFamily="34" charset="0"/>
                <a:cs typeface="Open Sans" panose="020B0606030504020204" pitchFamily="34" charset="0"/>
              </a:rPr>
              <a:t>‹#›</a:t>
            </a:fld>
            <a:endParaRPr lang="de-DE" sz="700" dirty="0">
              <a:solidFill>
                <a:schemeClr val="tx2"/>
              </a:solidFill>
            </a:endParaRPr>
          </a:p>
        </p:txBody>
      </p:sp>
      <p:pic>
        <p:nvPicPr>
          <p:cNvPr id="17" name="Grafik 16">
            <a:extLst>
              <a:ext uri="{FF2B5EF4-FFF2-40B4-BE49-F238E27FC236}">
                <a16:creationId xmlns:a16="http://schemas.microsoft.com/office/drawing/2014/main" id="{5B79A6CE-9BFF-40B4-8857-F930B00A893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452911" y="168247"/>
            <a:ext cx="1432523" cy="642311"/>
          </a:xfrm>
          <a:prstGeom prst="rect">
            <a:avLst/>
          </a:prstGeom>
        </p:spPr>
      </p:pic>
    </p:spTree>
    <p:extLst>
      <p:ext uri="{BB962C8B-B14F-4D97-AF65-F5344CB8AC3E}">
        <p14:creationId xmlns:p14="http://schemas.microsoft.com/office/powerpoint/2010/main" val="1318690040"/>
      </p:ext>
    </p:extLst>
  </p:cSld>
  <p:clrMapOvr>
    <a:masterClrMapping/>
  </p:clrMapOvr>
  <p:transition spd="slow">
    <p:push/>
  </p:transition>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elfolie">
    <p:spTree>
      <p:nvGrpSpPr>
        <p:cNvPr id="1" name=""/>
        <p:cNvGrpSpPr/>
        <p:nvPr/>
      </p:nvGrpSpPr>
      <p:grpSpPr>
        <a:xfrm>
          <a:off x="0" y="0"/>
          <a:ext cx="0" cy="0"/>
          <a:chOff x="0" y="0"/>
          <a:chExt cx="0" cy="0"/>
        </a:xfrm>
      </p:grpSpPr>
      <p:pic>
        <p:nvPicPr>
          <p:cNvPr id="9" name="Grafik 8" descr="Ein Bild, das drinnen enthält.&#10;&#10;Automatisch generierte Beschreibung">
            <a:extLst>
              <a:ext uri="{FF2B5EF4-FFF2-40B4-BE49-F238E27FC236}">
                <a16:creationId xmlns:a16="http://schemas.microsoft.com/office/drawing/2014/main" id="{D861CB35-BB4B-4AF8-9B15-8FDA9D68C06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1"/>
            <a:ext cx="9143997" cy="5143500"/>
          </a:xfrm>
          <a:prstGeom prst="rect">
            <a:avLst/>
          </a:prstGeom>
        </p:spPr>
      </p:pic>
      <p:sp>
        <p:nvSpPr>
          <p:cNvPr id="3" name="Rechteck 2"/>
          <p:cNvSpPr/>
          <p:nvPr userDrawn="1"/>
        </p:nvSpPr>
        <p:spPr>
          <a:xfrm rot="10800000" flipV="1">
            <a:off x="-2" y="-224"/>
            <a:ext cx="9143999" cy="5143724"/>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dirty="0"/>
          </a:p>
        </p:txBody>
      </p:sp>
      <p:sp>
        <p:nvSpPr>
          <p:cNvPr id="28" name="Gleichschenkliges Dreieck 25">
            <a:extLst>
              <a:ext uri="{FF2B5EF4-FFF2-40B4-BE49-F238E27FC236}">
                <a16:creationId xmlns:a16="http://schemas.microsoft.com/office/drawing/2014/main" id="{CE65301E-BC0E-5640-A595-8CCCFF596DED}"/>
              </a:ext>
            </a:extLst>
          </p:cNvPr>
          <p:cNvSpPr/>
          <p:nvPr userDrawn="1"/>
        </p:nvSpPr>
        <p:spPr>
          <a:xfrm rot="5400000">
            <a:off x="-43607" y="2339658"/>
            <a:ext cx="236438" cy="149225"/>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endParaRPr lang="de-DE" sz="1400" b="0" i="0" u="none" baseline="0" dirty="0">
              <a:solidFill>
                <a:srgbClr val="FFFFFF"/>
              </a:solidFill>
              <a:latin typeface="Open Sans" panose="020B0606030504020204" pitchFamily="34" charset="0"/>
            </a:endParaRPr>
          </a:p>
        </p:txBody>
      </p:sp>
      <p:sp>
        <p:nvSpPr>
          <p:cNvPr id="29" name="Titel 1">
            <a:extLst>
              <a:ext uri="{FF2B5EF4-FFF2-40B4-BE49-F238E27FC236}">
                <a16:creationId xmlns:a16="http://schemas.microsoft.com/office/drawing/2014/main" id="{99EA941F-AAA4-9249-A1A3-A8BC8B3A5329}"/>
              </a:ext>
            </a:extLst>
          </p:cNvPr>
          <p:cNvSpPr>
            <a:spLocks noGrp="1"/>
          </p:cNvSpPr>
          <p:nvPr>
            <p:ph type="title"/>
          </p:nvPr>
        </p:nvSpPr>
        <p:spPr>
          <a:xfrm>
            <a:off x="360000" y="2137047"/>
            <a:ext cx="8106019" cy="553998"/>
          </a:xfrm>
          <a:prstGeom prst="rect">
            <a:avLst/>
          </a:prstGeom>
        </p:spPr>
        <p:txBody>
          <a:bodyPr lIns="0" tIns="0" rIns="0" bIns="0" anchor="t">
            <a:spAutoFit/>
          </a:bodyPr>
          <a:lstStyle>
            <a:lvl1pPr algn="l">
              <a:defRPr sz="3600" b="1">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Mastertitelformat bearbeiten</a:t>
            </a:r>
          </a:p>
        </p:txBody>
      </p:sp>
      <p:pic>
        <p:nvPicPr>
          <p:cNvPr id="17" name="Grafik 16">
            <a:extLst>
              <a:ext uri="{FF2B5EF4-FFF2-40B4-BE49-F238E27FC236}">
                <a16:creationId xmlns:a16="http://schemas.microsoft.com/office/drawing/2014/main" id="{674EBE68-A934-4351-9B06-3A0C4D1B6B6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452911" y="168247"/>
            <a:ext cx="1432523" cy="642311"/>
          </a:xfrm>
          <a:prstGeom prst="rect">
            <a:avLst/>
          </a:prstGeom>
        </p:spPr>
      </p:pic>
      <p:sp>
        <p:nvSpPr>
          <p:cNvPr id="2" name="Textfeld 1">
            <a:extLst>
              <a:ext uri="{FF2B5EF4-FFF2-40B4-BE49-F238E27FC236}">
                <a16:creationId xmlns:a16="http://schemas.microsoft.com/office/drawing/2014/main" id="{CA3CCA31-5E7E-5C42-8B7E-C5C6A0F4EFAF}"/>
              </a:ext>
            </a:extLst>
          </p:cNvPr>
          <p:cNvSpPr txBox="1"/>
          <p:nvPr userDrawn="1"/>
        </p:nvSpPr>
        <p:spPr>
          <a:xfrm>
            <a:off x="944033" y="1227667"/>
            <a:ext cx="0" cy="0"/>
          </a:xfrm>
          <a:prstGeom prst="rect">
            <a:avLst/>
          </a:prstGeom>
          <a:noFill/>
        </p:spPr>
        <p:txBody>
          <a:bodyPr vert="horz" wrap="none" rtlCol="0" anchor="t">
            <a:noAutofit/>
          </a:bodyPr>
          <a:lstStyle/>
          <a:p>
            <a:pPr algn="l" rtl="0" eaLnBrk="1" fontAlgn="auto" hangingPunct="1">
              <a:lnSpc>
                <a:spcPct val="100000"/>
              </a:lnSpc>
              <a:spcBef>
                <a:spcPts val="0"/>
              </a:spcBef>
              <a:spcAft>
                <a:spcPts val="0"/>
              </a:spcAft>
            </a:pPr>
            <a:endParaRPr lang="de-DE" sz="1100" b="0" i="0" u="none" baseline="0" dirty="0">
              <a:solidFill>
                <a:srgbClr val="646464"/>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262759095"/>
      </p:ext>
    </p:extLst>
  </p:cSld>
  <p:clrMapOvr>
    <a:masterClrMapping/>
  </p:clrMapOvr>
  <p:transition spd="slow">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ontakt">
    <p:spTree>
      <p:nvGrpSpPr>
        <p:cNvPr id="1" name=""/>
        <p:cNvGrpSpPr/>
        <p:nvPr/>
      </p:nvGrpSpPr>
      <p:grpSpPr>
        <a:xfrm>
          <a:off x="0" y="0"/>
          <a:ext cx="0" cy="0"/>
          <a:chOff x="0" y="0"/>
          <a:chExt cx="0" cy="0"/>
        </a:xfrm>
      </p:grpSpPr>
      <p:pic>
        <p:nvPicPr>
          <p:cNvPr id="10" name="Grafik 9" descr="Ein Bild, das Text enthält.&#10;&#10;Automatisch generierte Beschreibung">
            <a:extLst>
              <a:ext uri="{FF2B5EF4-FFF2-40B4-BE49-F238E27FC236}">
                <a16:creationId xmlns:a16="http://schemas.microsoft.com/office/drawing/2014/main" id="{782A89F2-1768-EE40-80E1-85DE40CCDFC8}"/>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311648"/>
            <a:ext cx="9144000" cy="3836294"/>
          </a:xfrm>
          <a:prstGeom prst="rect">
            <a:avLst/>
          </a:prstGeom>
        </p:spPr>
      </p:pic>
      <p:sp>
        <p:nvSpPr>
          <p:cNvPr id="5" name="Rechteck 4">
            <a:extLst>
              <a:ext uri="{FF2B5EF4-FFF2-40B4-BE49-F238E27FC236}">
                <a16:creationId xmlns:a16="http://schemas.microsoft.com/office/drawing/2014/main" id="{5AB2D923-44B1-4175-9804-C589CE4C8864}"/>
              </a:ext>
            </a:extLst>
          </p:cNvPr>
          <p:cNvSpPr/>
          <p:nvPr userDrawn="1"/>
        </p:nvSpPr>
        <p:spPr>
          <a:xfrm>
            <a:off x="-1" y="1307206"/>
            <a:ext cx="9144001" cy="3836294"/>
          </a:xfrm>
          <a:prstGeom prst="rect">
            <a:avLst/>
          </a:prstGeom>
          <a:solidFill>
            <a:schemeClr val="accent3">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endParaRPr lang="de-DE" sz="1400" b="0" i="0" u="none" baseline="0" dirty="0">
              <a:solidFill>
                <a:srgbClr val="FFFFFF"/>
              </a:solidFill>
              <a:latin typeface="Open Sans" panose="020B0606030504020204" pitchFamily="34" charset="0"/>
            </a:endParaRPr>
          </a:p>
        </p:txBody>
      </p:sp>
      <p:sp>
        <p:nvSpPr>
          <p:cNvPr id="12" name="Textplatzhalter 6">
            <a:extLst>
              <a:ext uri="{FF2B5EF4-FFF2-40B4-BE49-F238E27FC236}">
                <a16:creationId xmlns:a16="http://schemas.microsoft.com/office/drawing/2014/main" id="{FAA424B3-3868-422E-B34D-09D868B63AE9}"/>
              </a:ext>
            </a:extLst>
          </p:cNvPr>
          <p:cNvSpPr>
            <a:spLocks noGrp="1"/>
          </p:cNvSpPr>
          <p:nvPr>
            <p:ph type="body" sz="quarter" idx="13" hasCustomPrompt="1"/>
          </p:nvPr>
        </p:nvSpPr>
        <p:spPr>
          <a:xfrm>
            <a:off x="358358" y="342258"/>
            <a:ext cx="6721230" cy="531499"/>
          </a:xfrm>
          <a:prstGeom prst="rect">
            <a:avLst/>
          </a:prstGeom>
        </p:spPr>
        <p:txBody>
          <a:bodyPr lIns="0" tIns="0" rIns="0" bIns="0" anchor="t"/>
          <a:lstStyle>
            <a:lvl1pPr marL="0" indent="0">
              <a:spcBef>
                <a:spcPts val="0"/>
              </a:spcBef>
              <a:spcAft>
                <a:spcPts val="0"/>
              </a:spcAft>
              <a:buFontTx/>
              <a:buNone/>
              <a:defRPr sz="2000" b="1">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0" indent="0">
              <a:lnSpc>
                <a:spcPct val="125000"/>
              </a:lnSpc>
              <a:spcBef>
                <a:spcPts val="0"/>
              </a:spcBef>
              <a:buFontTx/>
              <a:buNone/>
              <a:defRPr sz="1300">
                <a:solidFill>
                  <a:schemeClr val="bg2"/>
                </a:solidFill>
                <a:latin typeface="Open Sans" panose="020B0606030504020204" pitchFamily="34" charset="0"/>
                <a:ea typeface="Open Sans" panose="020B0606030504020204" pitchFamily="34" charset="0"/>
                <a:cs typeface="Open Sans" panose="020B0606030504020204" pitchFamily="34" charset="0"/>
              </a:defRPr>
            </a:lvl2pPr>
          </a:lstStyle>
          <a:p>
            <a:pPr lvl="0"/>
            <a:r>
              <a:rPr lang="de-DE" dirty="0"/>
              <a:t>Kontakt</a:t>
            </a:r>
          </a:p>
        </p:txBody>
      </p:sp>
      <p:sp>
        <p:nvSpPr>
          <p:cNvPr id="13" name="Textfeld 12">
            <a:extLst>
              <a:ext uri="{FF2B5EF4-FFF2-40B4-BE49-F238E27FC236}">
                <a16:creationId xmlns:a16="http://schemas.microsoft.com/office/drawing/2014/main" id="{EEFF0349-72E8-410A-8FD1-9F71B64FCF3D}"/>
              </a:ext>
            </a:extLst>
          </p:cNvPr>
          <p:cNvSpPr txBox="1"/>
          <p:nvPr userDrawn="1"/>
        </p:nvSpPr>
        <p:spPr>
          <a:xfrm>
            <a:off x="358358" y="0"/>
            <a:ext cx="748145" cy="149225"/>
          </a:xfrm>
          <a:prstGeom prst="rect">
            <a:avLst/>
          </a:prstGeom>
          <a:solidFill>
            <a:schemeClr val="accent6">
              <a:lumMod val="40000"/>
              <a:lumOff val="60000"/>
            </a:schemeClr>
          </a:solidFill>
        </p:spPr>
        <p:txBody>
          <a:bodyPr vert="horz" wrap="square" lIns="36000" tIns="36000" rIns="36000" bIns="36000" rtlCol="0" anchor="ctr">
            <a:noAutofit/>
          </a:bodyPr>
          <a:lstStyle/>
          <a:p>
            <a:pPr algn="ctr" rtl="0" eaLnBrk="1" fontAlgn="auto" hangingPunct="1">
              <a:lnSpc>
                <a:spcPct val="100000"/>
              </a:lnSpc>
              <a:spcBef>
                <a:spcPts val="0"/>
              </a:spcBef>
              <a:spcAft>
                <a:spcPts val="0"/>
              </a:spcAft>
            </a:pPr>
            <a:r>
              <a:rPr lang="de-DE" sz="700" b="1" kern="1200" dirty="0">
                <a:solidFill>
                  <a:schemeClr val="bg1"/>
                </a:solidFill>
                <a:latin typeface="Open Sans" panose="020B0606030504020204" pitchFamily="34" charset="0"/>
                <a:ea typeface="Open Sans" panose="020B0606030504020204" pitchFamily="34" charset="0"/>
                <a:cs typeface="Open Sans" panose="020B0606030504020204" pitchFamily="34" charset="0"/>
              </a:rPr>
              <a:t>confidential</a:t>
            </a:r>
          </a:p>
        </p:txBody>
      </p:sp>
      <p:sp>
        <p:nvSpPr>
          <p:cNvPr id="2" name="Gleichschenkliges Dreieck 1">
            <a:extLst>
              <a:ext uri="{FF2B5EF4-FFF2-40B4-BE49-F238E27FC236}">
                <a16:creationId xmlns:a16="http://schemas.microsoft.com/office/drawing/2014/main" id="{43297AE1-C164-40BF-9827-84324D69EB64}"/>
              </a:ext>
            </a:extLst>
          </p:cNvPr>
          <p:cNvSpPr/>
          <p:nvPr userDrawn="1"/>
        </p:nvSpPr>
        <p:spPr>
          <a:xfrm rot="5400000">
            <a:off x="-43607" y="416079"/>
            <a:ext cx="236438" cy="149225"/>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endParaRPr lang="de-DE" sz="1400" b="0" i="0" u="none" baseline="0" dirty="0">
              <a:solidFill>
                <a:srgbClr val="FFFFFF"/>
              </a:solidFill>
              <a:latin typeface="Open Sans" panose="020B0606030504020204" pitchFamily="34" charset="0"/>
            </a:endParaRPr>
          </a:p>
        </p:txBody>
      </p:sp>
      <p:sp>
        <p:nvSpPr>
          <p:cNvPr id="6" name="Rechteck: obere Ecken abgerundet 5">
            <a:extLst>
              <a:ext uri="{FF2B5EF4-FFF2-40B4-BE49-F238E27FC236}">
                <a16:creationId xmlns:a16="http://schemas.microsoft.com/office/drawing/2014/main" id="{3D4CAD81-F847-449D-8B0E-A1E20B665B65}"/>
              </a:ext>
            </a:extLst>
          </p:cNvPr>
          <p:cNvSpPr/>
          <p:nvPr userDrawn="1"/>
        </p:nvSpPr>
        <p:spPr>
          <a:xfrm>
            <a:off x="358358" y="3586766"/>
            <a:ext cx="1985596" cy="1556734"/>
          </a:xfrm>
          <a:prstGeom prst="round2SameRect">
            <a:avLst>
              <a:gd name="adj1" fmla="val 5765"/>
              <a:gd name="adj2"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endParaRPr lang="de-DE" sz="1400" b="0" i="0" u="none" baseline="0" dirty="0">
              <a:solidFill>
                <a:srgbClr val="FFFFFF"/>
              </a:solidFill>
              <a:latin typeface="Open Sans" panose="020B0606030504020204" pitchFamily="34" charset="0"/>
            </a:endParaRPr>
          </a:p>
        </p:txBody>
      </p:sp>
      <p:sp>
        <p:nvSpPr>
          <p:cNvPr id="31" name="Freeform 5">
            <a:extLst>
              <a:ext uri="{FF2B5EF4-FFF2-40B4-BE49-F238E27FC236}">
                <a16:creationId xmlns:a16="http://schemas.microsoft.com/office/drawing/2014/main" id="{73B7E587-6FF4-4395-91D7-0875F202D9B5}"/>
              </a:ext>
            </a:extLst>
          </p:cNvPr>
          <p:cNvSpPr>
            <a:spLocks/>
          </p:cNvSpPr>
          <p:nvPr userDrawn="1"/>
        </p:nvSpPr>
        <p:spPr bwMode="auto">
          <a:xfrm>
            <a:off x="8934450" y="4814848"/>
            <a:ext cx="209550" cy="149225"/>
          </a:xfrm>
          <a:prstGeom prst="rect">
            <a:avLst/>
          </a:prstGeom>
          <a:solidFill>
            <a:schemeClr val="accent1"/>
          </a:solidFill>
          <a:ln>
            <a:noFill/>
          </a:ln>
        </p:spPr>
        <p:txBody>
          <a:bodyPr vert="horz" wrap="square" lIns="0" tIns="0" rIns="0" bIns="0" numCol="1" anchor="ctr" anchorCtr="0" compatLnSpc="1">
            <a:prstTxWarp prst="textNoShape">
              <a:avLst/>
            </a:prstTxWarp>
          </a:bodyPr>
          <a:lstStyle/>
          <a:p>
            <a:pPr algn="ctr"/>
            <a:fld id="{8F9773B6-8B82-4ECC-A544-4EC6B4C84943}" type="slidenum">
              <a:rPr lang="de-DE" sz="7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t>‹#›</a:t>
            </a:fld>
            <a:endParaRPr lang="de-DE" sz="700" dirty="0"/>
          </a:p>
        </p:txBody>
      </p:sp>
      <p:pic>
        <p:nvPicPr>
          <p:cNvPr id="20" name="Grafik 19">
            <a:extLst>
              <a:ext uri="{FF2B5EF4-FFF2-40B4-BE49-F238E27FC236}">
                <a16:creationId xmlns:a16="http://schemas.microsoft.com/office/drawing/2014/main" id="{E3C16D7A-DA93-40FD-B944-9A3492421A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452911" y="168247"/>
            <a:ext cx="1432523" cy="642311"/>
          </a:xfrm>
          <a:prstGeom prst="rect">
            <a:avLst/>
          </a:prstGeom>
        </p:spPr>
      </p:pic>
    </p:spTree>
    <p:extLst>
      <p:ext uri="{BB962C8B-B14F-4D97-AF65-F5344CB8AC3E}">
        <p14:creationId xmlns:p14="http://schemas.microsoft.com/office/powerpoint/2010/main" val="706225426"/>
      </p:ext>
    </p:extLst>
  </p:cSld>
  <p:clrMapOvr>
    <a:masterClrMapping/>
  </p:clrMapOvr>
  <p:transition spd="slow">
    <p:push/>
  </p:transition>
  <p:extLst>
    <p:ext uri="{DCECCB84-F9BA-43D5-87BE-67443E8EF086}">
      <p15:sldGuideLst xmlns:p15="http://schemas.microsoft.com/office/powerpoint/2012/main">
        <p15:guide id="1" orient="horz" pos="2074"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Kapitel">
    <p:spTree>
      <p:nvGrpSpPr>
        <p:cNvPr id="1" name=""/>
        <p:cNvGrpSpPr/>
        <p:nvPr/>
      </p:nvGrpSpPr>
      <p:grpSpPr>
        <a:xfrm>
          <a:off x="0" y="0"/>
          <a:ext cx="0" cy="0"/>
          <a:chOff x="0" y="0"/>
          <a:chExt cx="0" cy="0"/>
        </a:xfrm>
      </p:grpSpPr>
      <p:sp>
        <p:nvSpPr>
          <p:cNvPr id="10" name="Textplatzhalter 6"/>
          <p:cNvSpPr>
            <a:spLocks noGrp="1"/>
          </p:cNvSpPr>
          <p:nvPr>
            <p:ph type="body" sz="quarter" idx="12" hasCustomPrompt="1"/>
          </p:nvPr>
        </p:nvSpPr>
        <p:spPr>
          <a:xfrm>
            <a:off x="358357" y="1995603"/>
            <a:ext cx="851878" cy="756054"/>
          </a:xfrm>
          <a:prstGeom prst="rect">
            <a:avLst/>
          </a:prstGeom>
        </p:spPr>
        <p:txBody>
          <a:bodyPr lIns="0" tIns="0" bIns="0" anchor="t"/>
          <a:lstStyle>
            <a:lvl1pPr marL="0" indent="0">
              <a:spcBef>
                <a:spcPts val="0"/>
              </a:spcBef>
              <a:spcAft>
                <a:spcPts val="0"/>
              </a:spcAft>
              <a:buFontTx/>
              <a:buNone/>
              <a:defRPr sz="4800" b="1">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0" indent="0">
              <a:spcBef>
                <a:spcPts val="0"/>
              </a:spcBef>
              <a:buFontTx/>
              <a:buNone/>
              <a:defRPr sz="1400">
                <a:solidFill>
                  <a:schemeClr val="dk1"/>
                </a:solidFill>
                <a:latin typeface="Open Sans" panose="020B0606030504020204" pitchFamily="34" charset="0"/>
                <a:ea typeface="Open Sans" panose="020B0606030504020204" pitchFamily="34" charset="0"/>
                <a:cs typeface="Open Sans" panose="020B0606030504020204" pitchFamily="34" charset="0"/>
              </a:defRPr>
            </a:lvl2pPr>
          </a:lstStyle>
          <a:p>
            <a:pPr lvl="0"/>
            <a:r>
              <a:rPr lang="de-DE" dirty="0"/>
              <a:t>01</a:t>
            </a:r>
          </a:p>
        </p:txBody>
      </p:sp>
      <p:sp>
        <p:nvSpPr>
          <p:cNvPr id="12" name="Textplatzhalter 6">
            <a:extLst>
              <a:ext uri="{FF2B5EF4-FFF2-40B4-BE49-F238E27FC236}">
                <a16:creationId xmlns:a16="http://schemas.microsoft.com/office/drawing/2014/main" id="{BFCADD24-3582-46A4-9F44-0D136BEE21C0}"/>
              </a:ext>
            </a:extLst>
          </p:cNvPr>
          <p:cNvSpPr>
            <a:spLocks noGrp="1"/>
          </p:cNvSpPr>
          <p:nvPr>
            <p:ph type="body" sz="quarter" idx="13"/>
          </p:nvPr>
        </p:nvSpPr>
        <p:spPr>
          <a:xfrm>
            <a:off x="1210235" y="2208574"/>
            <a:ext cx="6255570" cy="330113"/>
          </a:xfrm>
          <a:prstGeom prst="rect">
            <a:avLst/>
          </a:prstGeom>
        </p:spPr>
        <p:txBody>
          <a:bodyPr lIns="0" tIns="0" bIns="0" anchor="t"/>
          <a:lstStyle>
            <a:lvl1pPr marL="0" indent="0">
              <a:spcBef>
                <a:spcPts val="0"/>
              </a:spcBef>
              <a:spcAft>
                <a:spcPts val="0"/>
              </a:spcAft>
              <a:buFontTx/>
              <a:buNone/>
              <a:defRPr sz="2000" b="1">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0" indent="0">
              <a:spcBef>
                <a:spcPts val="0"/>
              </a:spcBef>
              <a:buFontTx/>
              <a:buNone/>
              <a:defRPr sz="1400">
                <a:solidFill>
                  <a:schemeClr val="dk1"/>
                </a:solidFill>
                <a:latin typeface="Open Sans" panose="020B0606030504020204" pitchFamily="34" charset="0"/>
                <a:ea typeface="Open Sans" panose="020B0606030504020204" pitchFamily="34" charset="0"/>
                <a:cs typeface="Open Sans" panose="020B0606030504020204" pitchFamily="34" charset="0"/>
              </a:defRPr>
            </a:lvl2pPr>
          </a:lstStyle>
          <a:p>
            <a:pPr lvl="0"/>
            <a:r>
              <a:rPr lang="de-DE" dirty="0"/>
              <a:t>Mastertextformat bearbeiten</a:t>
            </a:r>
          </a:p>
        </p:txBody>
      </p:sp>
      <p:sp>
        <p:nvSpPr>
          <p:cNvPr id="17" name="Gleichschenkliges Dreieck 16">
            <a:extLst>
              <a:ext uri="{FF2B5EF4-FFF2-40B4-BE49-F238E27FC236}">
                <a16:creationId xmlns:a16="http://schemas.microsoft.com/office/drawing/2014/main" id="{B6AC10FB-DFE3-4830-849F-39B9387376E0}"/>
              </a:ext>
            </a:extLst>
          </p:cNvPr>
          <p:cNvSpPr/>
          <p:nvPr userDrawn="1"/>
        </p:nvSpPr>
        <p:spPr>
          <a:xfrm rot="5400000">
            <a:off x="-43607" y="2299018"/>
            <a:ext cx="236438" cy="149225"/>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endParaRPr lang="de-DE" sz="1400" b="0" i="0" u="none" baseline="0" dirty="0">
              <a:solidFill>
                <a:srgbClr val="FFFFFF"/>
              </a:solidFill>
              <a:latin typeface="Open Sans" panose="020B0606030504020204" pitchFamily="34" charset="0"/>
            </a:endParaRPr>
          </a:p>
        </p:txBody>
      </p:sp>
      <p:pic>
        <p:nvPicPr>
          <p:cNvPr id="18" name="Grafik 17">
            <a:extLst>
              <a:ext uri="{FF2B5EF4-FFF2-40B4-BE49-F238E27FC236}">
                <a16:creationId xmlns:a16="http://schemas.microsoft.com/office/drawing/2014/main" id="{107EEEF8-1CCC-4BFF-9DAD-2624CBD74B1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452911" y="168247"/>
            <a:ext cx="1432523" cy="642311"/>
          </a:xfrm>
          <a:prstGeom prst="rect">
            <a:avLst/>
          </a:prstGeom>
        </p:spPr>
      </p:pic>
    </p:spTree>
    <p:extLst>
      <p:ext uri="{BB962C8B-B14F-4D97-AF65-F5344CB8AC3E}">
        <p14:creationId xmlns:p14="http://schemas.microsoft.com/office/powerpoint/2010/main" val="816575068"/>
      </p:ext>
    </p:extLst>
  </p:cSld>
  <p:clrMapOvr>
    <a:masterClrMapping/>
  </p:clrMapOvr>
  <p:transition spd="slow">
    <p:push/>
  </p:transition>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elfolie">
    <p:spTree>
      <p:nvGrpSpPr>
        <p:cNvPr id="1" name=""/>
        <p:cNvGrpSpPr/>
        <p:nvPr/>
      </p:nvGrpSpPr>
      <p:grpSpPr>
        <a:xfrm>
          <a:off x="0" y="0"/>
          <a:ext cx="0" cy="0"/>
          <a:chOff x="0" y="0"/>
          <a:chExt cx="0" cy="0"/>
        </a:xfrm>
      </p:grpSpPr>
      <p:pic>
        <p:nvPicPr>
          <p:cNvPr id="9" name="Grafik 8" descr="Ein Bild, das Text, drinnen, Boden enthält.&#10;&#10;Automatisch generierte Beschreibung">
            <a:extLst>
              <a:ext uri="{FF2B5EF4-FFF2-40B4-BE49-F238E27FC236}">
                <a16:creationId xmlns:a16="http://schemas.microsoft.com/office/drawing/2014/main" id="{4F8F21EF-F180-4831-85EA-9A6D6227ED6D}"/>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
            <a:ext cx="9144000" cy="5143501"/>
          </a:xfrm>
          <a:prstGeom prst="rect">
            <a:avLst/>
          </a:prstGeom>
        </p:spPr>
      </p:pic>
      <p:sp>
        <p:nvSpPr>
          <p:cNvPr id="3" name="Rechteck 2"/>
          <p:cNvSpPr/>
          <p:nvPr userDrawn="1"/>
        </p:nvSpPr>
        <p:spPr>
          <a:xfrm rot="10800000" flipV="1">
            <a:off x="-2" y="-224"/>
            <a:ext cx="9144000" cy="5143724"/>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dirty="0"/>
          </a:p>
        </p:txBody>
      </p:sp>
      <p:sp>
        <p:nvSpPr>
          <p:cNvPr id="28" name="Gleichschenkliges Dreieck 25">
            <a:extLst>
              <a:ext uri="{FF2B5EF4-FFF2-40B4-BE49-F238E27FC236}">
                <a16:creationId xmlns:a16="http://schemas.microsoft.com/office/drawing/2014/main" id="{CE65301E-BC0E-5640-A595-8CCCFF596DED}"/>
              </a:ext>
            </a:extLst>
          </p:cNvPr>
          <p:cNvSpPr/>
          <p:nvPr userDrawn="1"/>
        </p:nvSpPr>
        <p:spPr>
          <a:xfrm rot="5400000">
            <a:off x="-43607" y="2339658"/>
            <a:ext cx="236438" cy="149225"/>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endParaRPr lang="de-DE" sz="1400" b="0" i="0" u="none" baseline="0" dirty="0">
              <a:solidFill>
                <a:srgbClr val="FFFFFF"/>
              </a:solidFill>
              <a:latin typeface="Open Sans" panose="020B0606030504020204" pitchFamily="34" charset="0"/>
            </a:endParaRPr>
          </a:p>
        </p:txBody>
      </p:sp>
      <p:sp>
        <p:nvSpPr>
          <p:cNvPr id="29" name="Titel 1">
            <a:extLst>
              <a:ext uri="{FF2B5EF4-FFF2-40B4-BE49-F238E27FC236}">
                <a16:creationId xmlns:a16="http://schemas.microsoft.com/office/drawing/2014/main" id="{99EA941F-AAA4-9249-A1A3-A8BC8B3A5329}"/>
              </a:ext>
            </a:extLst>
          </p:cNvPr>
          <p:cNvSpPr>
            <a:spLocks noGrp="1"/>
          </p:cNvSpPr>
          <p:nvPr>
            <p:ph type="title"/>
          </p:nvPr>
        </p:nvSpPr>
        <p:spPr>
          <a:xfrm>
            <a:off x="360000" y="2137047"/>
            <a:ext cx="8106019" cy="553998"/>
          </a:xfrm>
          <a:prstGeom prst="rect">
            <a:avLst/>
          </a:prstGeom>
        </p:spPr>
        <p:txBody>
          <a:bodyPr lIns="0" tIns="0" rIns="0" bIns="0" anchor="t">
            <a:spAutoFit/>
          </a:bodyPr>
          <a:lstStyle>
            <a:lvl1pPr algn="l">
              <a:defRPr sz="3600" b="1">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Mastertitelformat bearbeiten</a:t>
            </a:r>
          </a:p>
        </p:txBody>
      </p:sp>
      <p:pic>
        <p:nvPicPr>
          <p:cNvPr id="17" name="Grafik 16">
            <a:extLst>
              <a:ext uri="{FF2B5EF4-FFF2-40B4-BE49-F238E27FC236}">
                <a16:creationId xmlns:a16="http://schemas.microsoft.com/office/drawing/2014/main" id="{674EBE68-A934-4351-9B06-3A0C4D1B6B6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452911" y="168247"/>
            <a:ext cx="1432523" cy="642311"/>
          </a:xfrm>
          <a:prstGeom prst="rect">
            <a:avLst/>
          </a:prstGeom>
        </p:spPr>
      </p:pic>
      <p:sp>
        <p:nvSpPr>
          <p:cNvPr id="2" name="Textfeld 1">
            <a:extLst>
              <a:ext uri="{FF2B5EF4-FFF2-40B4-BE49-F238E27FC236}">
                <a16:creationId xmlns:a16="http://schemas.microsoft.com/office/drawing/2014/main" id="{CA3CCA31-5E7E-5C42-8B7E-C5C6A0F4EFAF}"/>
              </a:ext>
            </a:extLst>
          </p:cNvPr>
          <p:cNvSpPr txBox="1"/>
          <p:nvPr userDrawn="1"/>
        </p:nvSpPr>
        <p:spPr>
          <a:xfrm>
            <a:off x="944033" y="1227667"/>
            <a:ext cx="0" cy="0"/>
          </a:xfrm>
          <a:prstGeom prst="rect">
            <a:avLst/>
          </a:prstGeom>
          <a:noFill/>
        </p:spPr>
        <p:txBody>
          <a:bodyPr vert="horz" wrap="none" rtlCol="0" anchor="t">
            <a:noAutofit/>
          </a:bodyPr>
          <a:lstStyle/>
          <a:p>
            <a:pPr algn="l" rtl="0" eaLnBrk="1" fontAlgn="auto" hangingPunct="1">
              <a:lnSpc>
                <a:spcPct val="100000"/>
              </a:lnSpc>
              <a:spcBef>
                <a:spcPts val="0"/>
              </a:spcBef>
              <a:spcAft>
                <a:spcPts val="0"/>
              </a:spcAft>
            </a:pPr>
            <a:endParaRPr lang="de-DE" sz="1100" b="0" i="0" u="none" baseline="0" dirty="0">
              <a:solidFill>
                <a:srgbClr val="646464"/>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16669441"/>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elfolie">
    <p:spTree>
      <p:nvGrpSpPr>
        <p:cNvPr id="1" name=""/>
        <p:cNvGrpSpPr/>
        <p:nvPr/>
      </p:nvGrpSpPr>
      <p:grpSpPr>
        <a:xfrm>
          <a:off x="0" y="0"/>
          <a:ext cx="0" cy="0"/>
          <a:chOff x="0" y="0"/>
          <a:chExt cx="0" cy="0"/>
        </a:xfrm>
      </p:grpSpPr>
      <p:pic>
        <p:nvPicPr>
          <p:cNvPr id="8" name="Grafik 7" descr="Ein Bild, das schwimmend, Kunststoff enthält.&#10;&#10;Automatisch generierte Beschreibung">
            <a:extLst>
              <a:ext uri="{FF2B5EF4-FFF2-40B4-BE49-F238E27FC236}">
                <a16:creationId xmlns:a16="http://schemas.microsoft.com/office/drawing/2014/main" id="{1794C71E-024E-471D-AE2B-61F6A8A7765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2283"/>
            <a:ext cx="9144001" cy="5141217"/>
          </a:xfrm>
          <a:prstGeom prst="rect">
            <a:avLst/>
          </a:prstGeom>
        </p:spPr>
      </p:pic>
      <p:sp>
        <p:nvSpPr>
          <p:cNvPr id="3" name="Rechteck 2"/>
          <p:cNvSpPr/>
          <p:nvPr userDrawn="1"/>
        </p:nvSpPr>
        <p:spPr>
          <a:xfrm rot="10800000" flipV="1">
            <a:off x="0" y="-224"/>
            <a:ext cx="9143996" cy="5143724"/>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dirty="0"/>
          </a:p>
        </p:txBody>
      </p:sp>
      <p:sp>
        <p:nvSpPr>
          <p:cNvPr id="28" name="Gleichschenkliges Dreieck 25">
            <a:extLst>
              <a:ext uri="{FF2B5EF4-FFF2-40B4-BE49-F238E27FC236}">
                <a16:creationId xmlns:a16="http://schemas.microsoft.com/office/drawing/2014/main" id="{CE65301E-BC0E-5640-A595-8CCCFF596DED}"/>
              </a:ext>
            </a:extLst>
          </p:cNvPr>
          <p:cNvSpPr/>
          <p:nvPr userDrawn="1"/>
        </p:nvSpPr>
        <p:spPr>
          <a:xfrm rot="5400000">
            <a:off x="-43607" y="2339658"/>
            <a:ext cx="236438" cy="149225"/>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endParaRPr lang="de-DE" sz="1400" b="0" i="0" u="none" baseline="0" dirty="0">
              <a:solidFill>
                <a:srgbClr val="FFFFFF"/>
              </a:solidFill>
              <a:latin typeface="Open Sans" panose="020B0606030504020204" pitchFamily="34" charset="0"/>
            </a:endParaRPr>
          </a:p>
        </p:txBody>
      </p:sp>
      <p:sp>
        <p:nvSpPr>
          <p:cNvPr id="29" name="Titel 1">
            <a:extLst>
              <a:ext uri="{FF2B5EF4-FFF2-40B4-BE49-F238E27FC236}">
                <a16:creationId xmlns:a16="http://schemas.microsoft.com/office/drawing/2014/main" id="{99EA941F-AAA4-9249-A1A3-A8BC8B3A5329}"/>
              </a:ext>
            </a:extLst>
          </p:cNvPr>
          <p:cNvSpPr>
            <a:spLocks noGrp="1"/>
          </p:cNvSpPr>
          <p:nvPr>
            <p:ph type="title"/>
          </p:nvPr>
        </p:nvSpPr>
        <p:spPr>
          <a:xfrm>
            <a:off x="360000" y="2137047"/>
            <a:ext cx="8106019" cy="553998"/>
          </a:xfrm>
          <a:prstGeom prst="rect">
            <a:avLst/>
          </a:prstGeom>
        </p:spPr>
        <p:txBody>
          <a:bodyPr lIns="0" tIns="0" rIns="0" bIns="0" anchor="t">
            <a:spAutoFit/>
          </a:bodyPr>
          <a:lstStyle>
            <a:lvl1pPr algn="l">
              <a:defRPr sz="3600" b="1">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Mastertitelformat bearbeiten</a:t>
            </a:r>
          </a:p>
        </p:txBody>
      </p:sp>
      <p:pic>
        <p:nvPicPr>
          <p:cNvPr id="17" name="Grafik 16">
            <a:extLst>
              <a:ext uri="{FF2B5EF4-FFF2-40B4-BE49-F238E27FC236}">
                <a16:creationId xmlns:a16="http://schemas.microsoft.com/office/drawing/2014/main" id="{674EBE68-A934-4351-9B06-3A0C4D1B6B6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452911" y="168247"/>
            <a:ext cx="1432523" cy="642311"/>
          </a:xfrm>
          <a:prstGeom prst="rect">
            <a:avLst/>
          </a:prstGeom>
        </p:spPr>
      </p:pic>
      <p:sp>
        <p:nvSpPr>
          <p:cNvPr id="2" name="Textfeld 1">
            <a:extLst>
              <a:ext uri="{FF2B5EF4-FFF2-40B4-BE49-F238E27FC236}">
                <a16:creationId xmlns:a16="http://schemas.microsoft.com/office/drawing/2014/main" id="{CA3CCA31-5E7E-5C42-8B7E-C5C6A0F4EFAF}"/>
              </a:ext>
            </a:extLst>
          </p:cNvPr>
          <p:cNvSpPr txBox="1"/>
          <p:nvPr userDrawn="1"/>
        </p:nvSpPr>
        <p:spPr>
          <a:xfrm>
            <a:off x="944033" y="1227667"/>
            <a:ext cx="0" cy="0"/>
          </a:xfrm>
          <a:prstGeom prst="rect">
            <a:avLst/>
          </a:prstGeom>
          <a:noFill/>
        </p:spPr>
        <p:txBody>
          <a:bodyPr vert="horz" wrap="none" rtlCol="0" anchor="t">
            <a:noAutofit/>
          </a:bodyPr>
          <a:lstStyle/>
          <a:p>
            <a:pPr algn="l" rtl="0" eaLnBrk="1" fontAlgn="auto" hangingPunct="1">
              <a:lnSpc>
                <a:spcPct val="100000"/>
              </a:lnSpc>
              <a:spcBef>
                <a:spcPts val="0"/>
              </a:spcBef>
              <a:spcAft>
                <a:spcPts val="0"/>
              </a:spcAft>
            </a:pPr>
            <a:endParaRPr lang="de-DE" sz="1100" b="0" i="0" u="none" baseline="0" dirty="0">
              <a:solidFill>
                <a:srgbClr val="646464"/>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969127896"/>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elfolie">
    <p:spTree>
      <p:nvGrpSpPr>
        <p:cNvPr id="1" name=""/>
        <p:cNvGrpSpPr/>
        <p:nvPr/>
      </p:nvGrpSpPr>
      <p:grpSpPr>
        <a:xfrm>
          <a:off x="0" y="0"/>
          <a:ext cx="0" cy="0"/>
          <a:chOff x="0" y="0"/>
          <a:chExt cx="0" cy="0"/>
        </a:xfrm>
      </p:grpSpPr>
      <p:pic>
        <p:nvPicPr>
          <p:cNvPr id="9" name="Grafik 8" descr="Ein Bild, das Zug, Plattform, Bahnhof, Spur enthält.&#10;&#10;Automatisch generierte Beschreibung">
            <a:extLst>
              <a:ext uri="{FF2B5EF4-FFF2-40B4-BE49-F238E27FC236}">
                <a16:creationId xmlns:a16="http://schemas.microsoft.com/office/drawing/2014/main" id="{048F97C3-C392-4D86-BAE1-6646EE76ED38}"/>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44000" cy="5143500"/>
          </a:xfrm>
          <a:prstGeom prst="rect">
            <a:avLst/>
          </a:prstGeom>
        </p:spPr>
      </p:pic>
      <p:sp>
        <p:nvSpPr>
          <p:cNvPr id="3" name="Rechteck 2"/>
          <p:cNvSpPr/>
          <p:nvPr userDrawn="1"/>
        </p:nvSpPr>
        <p:spPr>
          <a:xfrm rot="10800000" flipV="1">
            <a:off x="-3" y="-224"/>
            <a:ext cx="9143999" cy="5143724"/>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dirty="0"/>
          </a:p>
        </p:txBody>
      </p:sp>
      <p:sp>
        <p:nvSpPr>
          <p:cNvPr id="28" name="Gleichschenkliges Dreieck 25">
            <a:extLst>
              <a:ext uri="{FF2B5EF4-FFF2-40B4-BE49-F238E27FC236}">
                <a16:creationId xmlns:a16="http://schemas.microsoft.com/office/drawing/2014/main" id="{CE65301E-BC0E-5640-A595-8CCCFF596DED}"/>
              </a:ext>
            </a:extLst>
          </p:cNvPr>
          <p:cNvSpPr/>
          <p:nvPr userDrawn="1"/>
        </p:nvSpPr>
        <p:spPr>
          <a:xfrm rot="5400000">
            <a:off x="-43607" y="2339658"/>
            <a:ext cx="236438" cy="149225"/>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endParaRPr lang="de-DE" sz="1400" b="0" i="0" u="none" baseline="0" dirty="0">
              <a:solidFill>
                <a:srgbClr val="FFFFFF"/>
              </a:solidFill>
              <a:latin typeface="Open Sans" panose="020B0606030504020204" pitchFamily="34" charset="0"/>
            </a:endParaRPr>
          </a:p>
        </p:txBody>
      </p:sp>
      <p:sp>
        <p:nvSpPr>
          <p:cNvPr id="29" name="Titel 1">
            <a:extLst>
              <a:ext uri="{FF2B5EF4-FFF2-40B4-BE49-F238E27FC236}">
                <a16:creationId xmlns:a16="http://schemas.microsoft.com/office/drawing/2014/main" id="{99EA941F-AAA4-9249-A1A3-A8BC8B3A5329}"/>
              </a:ext>
            </a:extLst>
          </p:cNvPr>
          <p:cNvSpPr>
            <a:spLocks noGrp="1"/>
          </p:cNvSpPr>
          <p:nvPr>
            <p:ph type="title"/>
          </p:nvPr>
        </p:nvSpPr>
        <p:spPr>
          <a:xfrm>
            <a:off x="360000" y="2137047"/>
            <a:ext cx="8106019" cy="553998"/>
          </a:xfrm>
          <a:prstGeom prst="rect">
            <a:avLst/>
          </a:prstGeom>
        </p:spPr>
        <p:txBody>
          <a:bodyPr lIns="0" tIns="0" rIns="0" bIns="0" anchor="t">
            <a:spAutoFit/>
          </a:bodyPr>
          <a:lstStyle>
            <a:lvl1pPr algn="l">
              <a:defRPr sz="3600" b="1">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Mastertitelformat bearbeiten</a:t>
            </a:r>
          </a:p>
        </p:txBody>
      </p:sp>
      <p:pic>
        <p:nvPicPr>
          <p:cNvPr id="17" name="Grafik 16">
            <a:extLst>
              <a:ext uri="{FF2B5EF4-FFF2-40B4-BE49-F238E27FC236}">
                <a16:creationId xmlns:a16="http://schemas.microsoft.com/office/drawing/2014/main" id="{674EBE68-A934-4351-9B06-3A0C4D1B6B6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452911" y="168247"/>
            <a:ext cx="1432523" cy="642311"/>
          </a:xfrm>
          <a:prstGeom prst="rect">
            <a:avLst/>
          </a:prstGeom>
        </p:spPr>
      </p:pic>
      <p:sp>
        <p:nvSpPr>
          <p:cNvPr id="2" name="Textfeld 1">
            <a:extLst>
              <a:ext uri="{FF2B5EF4-FFF2-40B4-BE49-F238E27FC236}">
                <a16:creationId xmlns:a16="http://schemas.microsoft.com/office/drawing/2014/main" id="{CA3CCA31-5E7E-5C42-8B7E-C5C6A0F4EFAF}"/>
              </a:ext>
            </a:extLst>
          </p:cNvPr>
          <p:cNvSpPr txBox="1"/>
          <p:nvPr userDrawn="1"/>
        </p:nvSpPr>
        <p:spPr>
          <a:xfrm>
            <a:off x="944033" y="1227667"/>
            <a:ext cx="0" cy="0"/>
          </a:xfrm>
          <a:prstGeom prst="rect">
            <a:avLst/>
          </a:prstGeom>
          <a:noFill/>
        </p:spPr>
        <p:txBody>
          <a:bodyPr vert="horz" wrap="none" rtlCol="0" anchor="t">
            <a:noAutofit/>
          </a:bodyPr>
          <a:lstStyle/>
          <a:p>
            <a:pPr algn="l" rtl="0" eaLnBrk="1" fontAlgn="auto" hangingPunct="1">
              <a:lnSpc>
                <a:spcPct val="100000"/>
              </a:lnSpc>
              <a:spcBef>
                <a:spcPts val="0"/>
              </a:spcBef>
              <a:spcAft>
                <a:spcPts val="0"/>
              </a:spcAft>
            </a:pPr>
            <a:endParaRPr lang="de-DE" sz="1100" b="0" i="0" u="none" baseline="0" dirty="0">
              <a:solidFill>
                <a:srgbClr val="646464"/>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363998926"/>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elfolie">
    <p:spTree>
      <p:nvGrpSpPr>
        <p:cNvPr id="1" name=""/>
        <p:cNvGrpSpPr/>
        <p:nvPr/>
      </p:nvGrpSpPr>
      <p:grpSpPr>
        <a:xfrm>
          <a:off x="0" y="0"/>
          <a:ext cx="0" cy="0"/>
          <a:chOff x="0" y="0"/>
          <a:chExt cx="0" cy="0"/>
        </a:xfrm>
      </p:grpSpPr>
      <p:sp>
        <p:nvSpPr>
          <p:cNvPr id="3" name="Rechteck 2"/>
          <p:cNvSpPr/>
          <p:nvPr userDrawn="1"/>
        </p:nvSpPr>
        <p:spPr>
          <a:xfrm rot="10800000" flipV="1">
            <a:off x="-1" y="-224"/>
            <a:ext cx="9143996" cy="51437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dirty="0"/>
          </a:p>
        </p:txBody>
      </p:sp>
      <p:sp>
        <p:nvSpPr>
          <p:cNvPr id="28" name="Gleichschenkliges Dreieck 25">
            <a:extLst>
              <a:ext uri="{FF2B5EF4-FFF2-40B4-BE49-F238E27FC236}">
                <a16:creationId xmlns:a16="http://schemas.microsoft.com/office/drawing/2014/main" id="{CE65301E-BC0E-5640-A595-8CCCFF596DED}"/>
              </a:ext>
            </a:extLst>
          </p:cNvPr>
          <p:cNvSpPr/>
          <p:nvPr userDrawn="1"/>
        </p:nvSpPr>
        <p:spPr>
          <a:xfrm rot="5400000">
            <a:off x="-43607" y="2339658"/>
            <a:ext cx="236438" cy="149225"/>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endParaRPr lang="de-DE" sz="1400" b="0" i="0" u="none" baseline="0" dirty="0">
              <a:solidFill>
                <a:srgbClr val="FFFFFF"/>
              </a:solidFill>
              <a:latin typeface="Open Sans" panose="020B0606030504020204" pitchFamily="34" charset="0"/>
            </a:endParaRPr>
          </a:p>
        </p:txBody>
      </p:sp>
      <p:sp>
        <p:nvSpPr>
          <p:cNvPr id="29" name="Titel 1">
            <a:extLst>
              <a:ext uri="{FF2B5EF4-FFF2-40B4-BE49-F238E27FC236}">
                <a16:creationId xmlns:a16="http://schemas.microsoft.com/office/drawing/2014/main" id="{99EA941F-AAA4-9249-A1A3-A8BC8B3A5329}"/>
              </a:ext>
            </a:extLst>
          </p:cNvPr>
          <p:cNvSpPr>
            <a:spLocks noGrp="1"/>
          </p:cNvSpPr>
          <p:nvPr>
            <p:ph type="title"/>
          </p:nvPr>
        </p:nvSpPr>
        <p:spPr>
          <a:xfrm>
            <a:off x="360000" y="2137047"/>
            <a:ext cx="8106019" cy="553998"/>
          </a:xfrm>
          <a:prstGeom prst="rect">
            <a:avLst/>
          </a:prstGeom>
        </p:spPr>
        <p:txBody>
          <a:bodyPr lIns="0" tIns="0" rIns="0" bIns="0" anchor="t">
            <a:spAutoFit/>
          </a:bodyPr>
          <a:lstStyle>
            <a:lvl1pPr algn="l">
              <a:defRPr sz="3600" b="1">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Mastertitelformat bearbeiten</a:t>
            </a:r>
          </a:p>
        </p:txBody>
      </p:sp>
      <p:pic>
        <p:nvPicPr>
          <p:cNvPr id="17" name="Grafik 16">
            <a:extLst>
              <a:ext uri="{FF2B5EF4-FFF2-40B4-BE49-F238E27FC236}">
                <a16:creationId xmlns:a16="http://schemas.microsoft.com/office/drawing/2014/main" id="{674EBE68-A934-4351-9B06-3A0C4D1B6B6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452911" y="168247"/>
            <a:ext cx="1432523" cy="642311"/>
          </a:xfrm>
          <a:prstGeom prst="rect">
            <a:avLst/>
          </a:prstGeom>
        </p:spPr>
      </p:pic>
      <p:sp>
        <p:nvSpPr>
          <p:cNvPr id="2" name="Textfeld 1">
            <a:extLst>
              <a:ext uri="{FF2B5EF4-FFF2-40B4-BE49-F238E27FC236}">
                <a16:creationId xmlns:a16="http://schemas.microsoft.com/office/drawing/2014/main" id="{CA3CCA31-5E7E-5C42-8B7E-C5C6A0F4EFAF}"/>
              </a:ext>
            </a:extLst>
          </p:cNvPr>
          <p:cNvSpPr txBox="1"/>
          <p:nvPr userDrawn="1"/>
        </p:nvSpPr>
        <p:spPr>
          <a:xfrm>
            <a:off x="944033" y="1227667"/>
            <a:ext cx="0" cy="0"/>
          </a:xfrm>
          <a:prstGeom prst="rect">
            <a:avLst/>
          </a:prstGeom>
          <a:noFill/>
        </p:spPr>
        <p:txBody>
          <a:bodyPr vert="horz" wrap="none" rtlCol="0" anchor="t">
            <a:noAutofit/>
          </a:bodyPr>
          <a:lstStyle/>
          <a:p>
            <a:pPr algn="l" rtl="0" eaLnBrk="1" fontAlgn="auto" hangingPunct="1">
              <a:lnSpc>
                <a:spcPct val="100000"/>
              </a:lnSpc>
              <a:spcBef>
                <a:spcPts val="0"/>
              </a:spcBef>
              <a:spcAft>
                <a:spcPts val="0"/>
              </a:spcAft>
            </a:pPr>
            <a:endParaRPr lang="de-DE" sz="1100" b="0" i="0" u="none" baseline="0" dirty="0">
              <a:solidFill>
                <a:srgbClr val="646464"/>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3927493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Titelfolie">
    <p:spTree>
      <p:nvGrpSpPr>
        <p:cNvPr id="1" name=""/>
        <p:cNvGrpSpPr/>
        <p:nvPr/>
      </p:nvGrpSpPr>
      <p:grpSpPr>
        <a:xfrm>
          <a:off x="0" y="0"/>
          <a:ext cx="0" cy="0"/>
          <a:chOff x="0" y="0"/>
          <a:chExt cx="0" cy="0"/>
        </a:xfrm>
      </p:grpSpPr>
      <p:sp>
        <p:nvSpPr>
          <p:cNvPr id="3" name="Rechteck 2"/>
          <p:cNvSpPr/>
          <p:nvPr userDrawn="1"/>
        </p:nvSpPr>
        <p:spPr>
          <a:xfrm rot="10800000" flipV="1">
            <a:off x="-1" y="-224"/>
            <a:ext cx="9143996" cy="51437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dirty="0"/>
          </a:p>
        </p:txBody>
      </p:sp>
      <p:sp>
        <p:nvSpPr>
          <p:cNvPr id="28" name="Gleichschenkliges Dreieck 25">
            <a:extLst>
              <a:ext uri="{FF2B5EF4-FFF2-40B4-BE49-F238E27FC236}">
                <a16:creationId xmlns:a16="http://schemas.microsoft.com/office/drawing/2014/main" id="{CE65301E-BC0E-5640-A595-8CCCFF596DED}"/>
              </a:ext>
            </a:extLst>
          </p:cNvPr>
          <p:cNvSpPr/>
          <p:nvPr userDrawn="1"/>
        </p:nvSpPr>
        <p:spPr>
          <a:xfrm rot="5400000">
            <a:off x="-43607" y="2339658"/>
            <a:ext cx="236438" cy="14922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endParaRPr lang="de-DE" sz="1400" b="0" i="0" u="none" baseline="0" dirty="0">
              <a:solidFill>
                <a:srgbClr val="FFFFFF"/>
              </a:solidFill>
              <a:latin typeface="Open Sans" panose="020B0606030504020204" pitchFamily="34" charset="0"/>
            </a:endParaRPr>
          </a:p>
        </p:txBody>
      </p:sp>
      <p:sp>
        <p:nvSpPr>
          <p:cNvPr id="29" name="Titel 1">
            <a:extLst>
              <a:ext uri="{FF2B5EF4-FFF2-40B4-BE49-F238E27FC236}">
                <a16:creationId xmlns:a16="http://schemas.microsoft.com/office/drawing/2014/main" id="{99EA941F-AAA4-9249-A1A3-A8BC8B3A5329}"/>
              </a:ext>
            </a:extLst>
          </p:cNvPr>
          <p:cNvSpPr>
            <a:spLocks noGrp="1"/>
          </p:cNvSpPr>
          <p:nvPr>
            <p:ph type="title"/>
          </p:nvPr>
        </p:nvSpPr>
        <p:spPr>
          <a:xfrm>
            <a:off x="360000" y="2137047"/>
            <a:ext cx="8106019" cy="553998"/>
          </a:xfrm>
          <a:prstGeom prst="rect">
            <a:avLst/>
          </a:prstGeom>
        </p:spPr>
        <p:txBody>
          <a:bodyPr lIns="0" tIns="0" rIns="0" bIns="0" anchor="t">
            <a:spAutoFit/>
          </a:bodyPr>
          <a:lstStyle>
            <a:lvl1pPr algn="l">
              <a:defRPr sz="3600" b="1">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Mastertitelformat bearbeiten</a:t>
            </a:r>
          </a:p>
        </p:txBody>
      </p:sp>
      <p:pic>
        <p:nvPicPr>
          <p:cNvPr id="17" name="Grafik 16">
            <a:extLst>
              <a:ext uri="{FF2B5EF4-FFF2-40B4-BE49-F238E27FC236}">
                <a16:creationId xmlns:a16="http://schemas.microsoft.com/office/drawing/2014/main" id="{674EBE68-A934-4351-9B06-3A0C4D1B6B6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452911" y="168247"/>
            <a:ext cx="1432523" cy="642311"/>
          </a:xfrm>
          <a:prstGeom prst="rect">
            <a:avLst/>
          </a:prstGeom>
        </p:spPr>
      </p:pic>
      <p:sp>
        <p:nvSpPr>
          <p:cNvPr id="2" name="Textfeld 1">
            <a:extLst>
              <a:ext uri="{FF2B5EF4-FFF2-40B4-BE49-F238E27FC236}">
                <a16:creationId xmlns:a16="http://schemas.microsoft.com/office/drawing/2014/main" id="{CA3CCA31-5E7E-5C42-8B7E-C5C6A0F4EFAF}"/>
              </a:ext>
            </a:extLst>
          </p:cNvPr>
          <p:cNvSpPr txBox="1"/>
          <p:nvPr userDrawn="1"/>
        </p:nvSpPr>
        <p:spPr>
          <a:xfrm>
            <a:off x="944033" y="1227667"/>
            <a:ext cx="0" cy="0"/>
          </a:xfrm>
          <a:prstGeom prst="rect">
            <a:avLst/>
          </a:prstGeom>
          <a:noFill/>
        </p:spPr>
        <p:txBody>
          <a:bodyPr vert="horz" wrap="none" rtlCol="0" anchor="t">
            <a:noAutofit/>
          </a:bodyPr>
          <a:lstStyle/>
          <a:p>
            <a:pPr algn="l" rtl="0" eaLnBrk="1" fontAlgn="auto" hangingPunct="1">
              <a:lnSpc>
                <a:spcPct val="100000"/>
              </a:lnSpc>
              <a:spcBef>
                <a:spcPts val="0"/>
              </a:spcBef>
              <a:spcAft>
                <a:spcPts val="0"/>
              </a:spcAft>
            </a:pPr>
            <a:endParaRPr lang="de-DE" sz="1100" b="0" i="0" u="none" baseline="0" dirty="0">
              <a:solidFill>
                <a:srgbClr val="646464"/>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123780872"/>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andardfolie leer">
    <p:spTree>
      <p:nvGrpSpPr>
        <p:cNvPr id="1" name=""/>
        <p:cNvGrpSpPr/>
        <p:nvPr/>
      </p:nvGrpSpPr>
      <p:grpSpPr>
        <a:xfrm>
          <a:off x="0" y="0"/>
          <a:ext cx="0" cy="0"/>
          <a:chOff x="0" y="0"/>
          <a:chExt cx="0" cy="0"/>
        </a:xfrm>
      </p:grpSpPr>
      <p:sp>
        <p:nvSpPr>
          <p:cNvPr id="12" name="Textplatzhalter 6">
            <a:extLst>
              <a:ext uri="{FF2B5EF4-FFF2-40B4-BE49-F238E27FC236}">
                <a16:creationId xmlns:a16="http://schemas.microsoft.com/office/drawing/2014/main" id="{FAA424B3-3868-422E-B34D-09D868B63AE9}"/>
              </a:ext>
            </a:extLst>
          </p:cNvPr>
          <p:cNvSpPr>
            <a:spLocks noGrp="1"/>
          </p:cNvSpPr>
          <p:nvPr>
            <p:ph type="body" sz="quarter" idx="13"/>
          </p:nvPr>
        </p:nvSpPr>
        <p:spPr>
          <a:xfrm>
            <a:off x="358358" y="342258"/>
            <a:ext cx="6721230" cy="531499"/>
          </a:xfrm>
          <a:prstGeom prst="rect">
            <a:avLst/>
          </a:prstGeom>
        </p:spPr>
        <p:txBody>
          <a:bodyPr lIns="0" tIns="0" rIns="0" bIns="0" anchor="t"/>
          <a:lstStyle>
            <a:lvl1pPr marL="0" indent="0">
              <a:spcBef>
                <a:spcPts val="0"/>
              </a:spcBef>
              <a:spcAft>
                <a:spcPts val="0"/>
              </a:spcAft>
              <a:buFontTx/>
              <a:buNone/>
              <a:defRPr sz="2000" b="1">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0" indent="0">
              <a:lnSpc>
                <a:spcPct val="125000"/>
              </a:lnSpc>
              <a:spcBef>
                <a:spcPts val="0"/>
              </a:spcBef>
              <a:buFontTx/>
              <a:buNone/>
              <a:defRPr sz="1300">
                <a:solidFill>
                  <a:schemeClr val="bg2"/>
                </a:solidFill>
                <a:latin typeface="Open Sans" panose="020B0606030504020204" pitchFamily="34" charset="0"/>
                <a:ea typeface="Open Sans" panose="020B0606030504020204" pitchFamily="34" charset="0"/>
                <a:cs typeface="Open Sans" panose="020B0606030504020204" pitchFamily="34" charset="0"/>
              </a:defRPr>
            </a:lvl2pPr>
          </a:lstStyle>
          <a:p>
            <a:pPr lvl="0"/>
            <a:r>
              <a:rPr lang="de-DE" dirty="0"/>
              <a:t>Mastertextformat bearbeiten</a:t>
            </a:r>
          </a:p>
          <a:p>
            <a:pPr lvl="1"/>
            <a:r>
              <a:rPr lang="de-DE" dirty="0"/>
              <a:t>Zweite Ebene</a:t>
            </a:r>
          </a:p>
        </p:txBody>
      </p:sp>
      <p:sp>
        <p:nvSpPr>
          <p:cNvPr id="13" name="Textfeld 12">
            <a:extLst>
              <a:ext uri="{FF2B5EF4-FFF2-40B4-BE49-F238E27FC236}">
                <a16:creationId xmlns:a16="http://schemas.microsoft.com/office/drawing/2014/main" id="{EEFF0349-72E8-410A-8FD1-9F71B64FCF3D}"/>
              </a:ext>
            </a:extLst>
          </p:cNvPr>
          <p:cNvSpPr txBox="1"/>
          <p:nvPr userDrawn="1"/>
        </p:nvSpPr>
        <p:spPr>
          <a:xfrm>
            <a:off x="358358" y="0"/>
            <a:ext cx="748145" cy="149225"/>
          </a:xfrm>
          <a:prstGeom prst="rect">
            <a:avLst/>
          </a:prstGeom>
          <a:solidFill>
            <a:schemeClr val="accent6">
              <a:lumMod val="40000"/>
              <a:lumOff val="60000"/>
            </a:schemeClr>
          </a:solidFill>
        </p:spPr>
        <p:txBody>
          <a:bodyPr vert="horz" wrap="square" lIns="36000" tIns="36000" rIns="36000" bIns="36000" rtlCol="0" anchor="ctr">
            <a:noAutofit/>
          </a:bodyPr>
          <a:lstStyle/>
          <a:p>
            <a:pPr algn="ctr" rtl="0" eaLnBrk="1" fontAlgn="auto" hangingPunct="1">
              <a:lnSpc>
                <a:spcPct val="100000"/>
              </a:lnSpc>
              <a:spcBef>
                <a:spcPts val="0"/>
              </a:spcBef>
              <a:spcAft>
                <a:spcPts val="0"/>
              </a:spcAft>
            </a:pPr>
            <a:r>
              <a:rPr lang="de-DE" sz="700" b="1" kern="1200" dirty="0">
                <a:solidFill>
                  <a:schemeClr val="bg1"/>
                </a:solidFill>
                <a:latin typeface="Open Sans" panose="020B0606030504020204" pitchFamily="34" charset="0"/>
                <a:ea typeface="Open Sans" panose="020B0606030504020204" pitchFamily="34" charset="0"/>
                <a:cs typeface="Open Sans" panose="020B0606030504020204" pitchFamily="34" charset="0"/>
              </a:rPr>
              <a:t>confidential</a:t>
            </a:r>
          </a:p>
        </p:txBody>
      </p:sp>
      <p:sp>
        <p:nvSpPr>
          <p:cNvPr id="2" name="Gleichschenkliges Dreieck 1">
            <a:extLst>
              <a:ext uri="{FF2B5EF4-FFF2-40B4-BE49-F238E27FC236}">
                <a16:creationId xmlns:a16="http://schemas.microsoft.com/office/drawing/2014/main" id="{43297AE1-C164-40BF-9827-84324D69EB64}"/>
              </a:ext>
            </a:extLst>
          </p:cNvPr>
          <p:cNvSpPr/>
          <p:nvPr userDrawn="1"/>
        </p:nvSpPr>
        <p:spPr>
          <a:xfrm rot="5400000">
            <a:off x="-43607" y="416079"/>
            <a:ext cx="236438" cy="149225"/>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endParaRPr lang="de-DE" sz="1400" b="0" i="0" u="none" baseline="0" dirty="0">
              <a:solidFill>
                <a:srgbClr val="FFFFFF"/>
              </a:solidFill>
              <a:latin typeface="Open Sans" panose="020B0606030504020204" pitchFamily="34" charset="0"/>
            </a:endParaRPr>
          </a:p>
        </p:txBody>
      </p:sp>
      <p:pic>
        <p:nvPicPr>
          <p:cNvPr id="36" name="Grafik 35">
            <a:extLst>
              <a:ext uri="{FF2B5EF4-FFF2-40B4-BE49-F238E27FC236}">
                <a16:creationId xmlns:a16="http://schemas.microsoft.com/office/drawing/2014/main" id="{A4F3FE45-7C7A-464B-A6D0-F1F2C4F93AF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452911" y="168247"/>
            <a:ext cx="1432523" cy="642311"/>
          </a:xfrm>
          <a:prstGeom prst="rect">
            <a:avLst/>
          </a:prstGeom>
        </p:spPr>
      </p:pic>
    </p:spTree>
    <p:extLst>
      <p:ext uri="{BB962C8B-B14F-4D97-AF65-F5344CB8AC3E}">
        <p14:creationId xmlns:p14="http://schemas.microsoft.com/office/powerpoint/2010/main" val="421163549"/>
      </p:ext>
    </p:extLst>
  </p:cSld>
  <p:clrMapOvr>
    <a:masterClrMapping/>
  </p:clrMapOvr>
  <p:transition spd="slow">
    <p:push/>
  </p:transition>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tandardfolie Text">
    <p:spTree>
      <p:nvGrpSpPr>
        <p:cNvPr id="1" name=""/>
        <p:cNvGrpSpPr/>
        <p:nvPr/>
      </p:nvGrpSpPr>
      <p:grpSpPr>
        <a:xfrm>
          <a:off x="0" y="0"/>
          <a:ext cx="0" cy="0"/>
          <a:chOff x="0" y="0"/>
          <a:chExt cx="0" cy="0"/>
        </a:xfrm>
      </p:grpSpPr>
      <p:sp>
        <p:nvSpPr>
          <p:cNvPr id="13" name="Textfeld 12">
            <a:extLst>
              <a:ext uri="{FF2B5EF4-FFF2-40B4-BE49-F238E27FC236}">
                <a16:creationId xmlns:a16="http://schemas.microsoft.com/office/drawing/2014/main" id="{EEFF0349-72E8-410A-8FD1-9F71B64FCF3D}"/>
              </a:ext>
            </a:extLst>
          </p:cNvPr>
          <p:cNvSpPr txBox="1"/>
          <p:nvPr userDrawn="1"/>
        </p:nvSpPr>
        <p:spPr>
          <a:xfrm>
            <a:off x="358358" y="0"/>
            <a:ext cx="748145" cy="149225"/>
          </a:xfrm>
          <a:prstGeom prst="rect">
            <a:avLst/>
          </a:prstGeom>
          <a:solidFill>
            <a:schemeClr val="accent6">
              <a:lumMod val="40000"/>
              <a:lumOff val="60000"/>
            </a:schemeClr>
          </a:solidFill>
        </p:spPr>
        <p:txBody>
          <a:bodyPr vert="horz" wrap="square" lIns="36000" tIns="36000" rIns="36000" bIns="36000" rtlCol="0" anchor="ctr">
            <a:noAutofit/>
          </a:bodyPr>
          <a:lstStyle/>
          <a:p>
            <a:pPr algn="ctr" rtl="0" eaLnBrk="1" fontAlgn="auto" hangingPunct="1">
              <a:lnSpc>
                <a:spcPct val="100000"/>
              </a:lnSpc>
              <a:spcBef>
                <a:spcPts val="0"/>
              </a:spcBef>
              <a:spcAft>
                <a:spcPts val="0"/>
              </a:spcAft>
            </a:pPr>
            <a:r>
              <a:rPr lang="de-DE" sz="700" b="1" kern="1200" dirty="0">
                <a:solidFill>
                  <a:schemeClr val="bg1"/>
                </a:solidFill>
                <a:latin typeface="Open Sans" panose="020B0606030504020204" pitchFamily="34" charset="0"/>
                <a:ea typeface="Open Sans" panose="020B0606030504020204" pitchFamily="34" charset="0"/>
                <a:cs typeface="Open Sans" panose="020B0606030504020204" pitchFamily="34" charset="0"/>
              </a:rPr>
              <a:t>confidential</a:t>
            </a:r>
          </a:p>
        </p:txBody>
      </p:sp>
      <p:sp>
        <p:nvSpPr>
          <p:cNvPr id="19" name="Textplatzhalter 6">
            <a:extLst>
              <a:ext uri="{FF2B5EF4-FFF2-40B4-BE49-F238E27FC236}">
                <a16:creationId xmlns:a16="http://schemas.microsoft.com/office/drawing/2014/main" id="{BDF3EDBA-52C0-4E74-9543-23537361AC07}"/>
              </a:ext>
            </a:extLst>
          </p:cNvPr>
          <p:cNvSpPr>
            <a:spLocks noGrp="1"/>
          </p:cNvSpPr>
          <p:nvPr>
            <p:ph type="body" sz="quarter" idx="13"/>
          </p:nvPr>
        </p:nvSpPr>
        <p:spPr>
          <a:xfrm>
            <a:off x="358358" y="342258"/>
            <a:ext cx="6721230" cy="531499"/>
          </a:xfrm>
          <a:prstGeom prst="rect">
            <a:avLst/>
          </a:prstGeom>
        </p:spPr>
        <p:txBody>
          <a:bodyPr lIns="0" tIns="0" rIns="0" bIns="0" anchor="t"/>
          <a:lstStyle>
            <a:lvl1pPr marL="0" indent="0">
              <a:spcBef>
                <a:spcPts val="0"/>
              </a:spcBef>
              <a:spcAft>
                <a:spcPts val="0"/>
              </a:spcAft>
              <a:buFontTx/>
              <a:buNone/>
              <a:defRPr sz="2000" b="1">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0" indent="0">
              <a:lnSpc>
                <a:spcPct val="125000"/>
              </a:lnSpc>
              <a:spcBef>
                <a:spcPts val="0"/>
              </a:spcBef>
              <a:buFontTx/>
              <a:buNone/>
              <a:defRPr sz="1300">
                <a:solidFill>
                  <a:schemeClr val="bg2"/>
                </a:solidFill>
                <a:latin typeface="Open Sans" panose="020B0606030504020204" pitchFamily="34" charset="0"/>
                <a:ea typeface="Open Sans" panose="020B0606030504020204" pitchFamily="34" charset="0"/>
                <a:cs typeface="Open Sans" panose="020B0606030504020204" pitchFamily="34" charset="0"/>
              </a:defRPr>
            </a:lvl2pPr>
          </a:lstStyle>
          <a:p>
            <a:pPr lvl="0"/>
            <a:r>
              <a:rPr lang="de-DE" dirty="0"/>
              <a:t>Mastertextformat bearbeiten</a:t>
            </a:r>
          </a:p>
          <a:p>
            <a:pPr lvl="1"/>
            <a:r>
              <a:rPr lang="de-DE" dirty="0"/>
              <a:t>Zweite Ebene</a:t>
            </a:r>
          </a:p>
        </p:txBody>
      </p:sp>
      <p:sp>
        <p:nvSpPr>
          <p:cNvPr id="20" name="Gleichschenkliges Dreieck 19">
            <a:extLst>
              <a:ext uri="{FF2B5EF4-FFF2-40B4-BE49-F238E27FC236}">
                <a16:creationId xmlns:a16="http://schemas.microsoft.com/office/drawing/2014/main" id="{EDA89B06-F397-4269-9222-788B5F5A920A}"/>
              </a:ext>
            </a:extLst>
          </p:cNvPr>
          <p:cNvSpPr/>
          <p:nvPr userDrawn="1"/>
        </p:nvSpPr>
        <p:spPr>
          <a:xfrm rot="5400000">
            <a:off x="-43607" y="416079"/>
            <a:ext cx="236438" cy="149225"/>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endParaRPr lang="de-DE" sz="1400" b="0" i="0" u="none" baseline="0" dirty="0">
              <a:solidFill>
                <a:srgbClr val="FFFFFF"/>
              </a:solidFill>
              <a:latin typeface="Open Sans" panose="020B0606030504020204" pitchFamily="34" charset="0"/>
            </a:endParaRPr>
          </a:p>
        </p:txBody>
      </p:sp>
      <p:sp>
        <p:nvSpPr>
          <p:cNvPr id="17" name="Textplatzhalter 16">
            <a:extLst>
              <a:ext uri="{FF2B5EF4-FFF2-40B4-BE49-F238E27FC236}">
                <a16:creationId xmlns:a16="http://schemas.microsoft.com/office/drawing/2014/main" id="{E2D7FE02-EC05-9A4F-A7F4-AC85AC4269D1}"/>
              </a:ext>
            </a:extLst>
          </p:cNvPr>
          <p:cNvSpPr>
            <a:spLocks noGrp="1"/>
          </p:cNvSpPr>
          <p:nvPr>
            <p:ph type="body" sz="quarter" idx="18"/>
          </p:nvPr>
        </p:nvSpPr>
        <p:spPr>
          <a:xfrm>
            <a:off x="360000" y="1328826"/>
            <a:ext cx="8420726" cy="3454913"/>
          </a:xfrm>
          <a:prstGeom prst="rect">
            <a:avLst/>
          </a:prstGeom>
          <a:noFill/>
          <a:effectLst/>
        </p:spPr>
        <p:txBody>
          <a:bodyPr lIns="0" tIns="0" rIns="0" bIns="0"/>
          <a:lstStyle>
            <a:lvl1pPr>
              <a:spcBef>
                <a:spcPts val="0"/>
              </a:spcBef>
              <a:spcAft>
                <a:spcPts val="600"/>
              </a:spcAft>
              <a:defRPr sz="1200">
                <a:solidFill>
                  <a:srgbClr val="FF8200"/>
                </a:solidFill>
              </a:defRPr>
            </a:lvl1pPr>
            <a:lvl2pPr marL="0" indent="0">
              <a:spcBef>
                <a:spcPts val="0"/>
              </a:spcBef>
              <a:buNone/>
              <a:defRPr sz="1200">
                <a:solidFill>
                  <a:schemeClr val="tx1"/>
                </a:solidFill>
              </a:defRPr>
            </a:lvl2pPr>
            <a:lvl3pPr marL="108000" indent="-108000">
              <a:spcBef>
                <a:spcPts val="100"/>
              </a:spcBef>
              <a:spcAft>
                <a:spcPts val="0"/>
              </a:spcAft>
              <a:buClr>
                <a:schemeClr val="tx2"/>
              </a:buClr>
              <a:buSzPct val="100000"/>
              <a:buFont typeface="Wingdings" pitchFamily="2" charset="2"/>
              <a:buChar char="§"/>
              <a:defRPr lang="de-DE" sz="1200" b="0" kern="1200" dirty="0" smtClean="0">
                <a:solidFill>
                  <a:schemeClr val="tx1"/>
                </a:solidFill>
                <a:latin typeface="Open Sans" panose="020B0606030504020204" pitchFamily="34" charset="0"/>
                <a:ea typeface="+mn-ea"/>
                <a:cs typeface="+mn-cs"/>
              </a:defRPr>
            </a:lvl3pPr>
          </a:lstStyle>
          <a:p>
            <a:pPr lvl="0"/>
            <a:r>
              <a:rPr lang="de-DE" dirty="0"/>
              <a:t>Mastertextformat bearbeiten</a:t>
            </a:r>
          </a:p>
          <a:p>
            <a:pPr lvl="1"/>
            <a:r>
              <a:rPr lang="de-DE" dirty="0"/>
              <a:t>Zweite Ebene</a:t>
            </a:r>
          </a:p>
          <a:p>
            <a:pPr lvl="2"/>
            <a:r>
              <a:rPr lang="de-DE" dirty="0"/>
              <a:t>Dritte Ebene</a:t>
            </a:r>
          </a:p>
        </p:txBody>
      </p:sp>
      <p:pic>
        <p:nvPicPr>
          <p:cNvPr id="21" name="Grafik 20">
            <a:extLst>
              <a:ext uri="{FF2B5EF4-FFF2-40B4-BE49-F238E27FC236}">
                <a16:creationId xmlns:a16="http://schemas.microsoft.com/office/drawing/2014/main" id="{0B2411F0-9545-4FDD-91CB-6628E64A17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452911" y="168247"/>
            <a:ext cx="1432523" cy="642311"/>
          </a:xfrm>
          <a:prstGeom prst="rect">
            <a:avLst/>
          </a:prstGeom>
        </p:spPr>
      </p:pic>
    </p:spTree>
    <p:extLst>
      <p:ext uri="{BB962C8B-B14F-4D97-AF65-F5344CB8AC3E}">
        <p14:creationId xmlns:p14="http://schemas.microsoft.com/office/powerpoint/2010/main" val="1485674063"/>
      </p:ext>
    </p:extLst>
  </p:cSld>
  <p:clrMapOvr>
    <a:masterClrMapping/>
  </p:clrMapOvr>
  <p:transition spd="slow">
    <p:push/>
  </p:transition>
  <p:extLst>
    <p:ext uri="{DCECCB84-F9BA-43D5-87BE-67443E8EF086}">
      <p15:sldGuideLst xmlns:p15="http://schemas.microsoft.com/office/powerpoint/2012/main">
        <p15:guide id="1" orient="horz" pos="826"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feld 12"/>
          <p:cNvSpPr txBox="1"/>
          <p:nvPr/>
        </p:nvSpPr>
        <p:spPr>
          <a:xfrm>
            <a:off x="1049037" y="3119059"/>
            <a:ext cx="184731" cy="369332"/>
          </a:xfrm>
          <a:prstGeom prst="rect">
            <a:avLst/>
          </a:prstGeom>
          <a:noFill/>
        </p:spPr>
        <p:txBody>
          <a:bodyPr wrap="none" rtlCol="0">
            <a:spAutoFit/>
          </a:bodyPr>
          <a:lstStyle/>
          <a:p>
            <a:pPr lvl="0"/>
            <a:endParaRPr lang="de-DE" sz="1800" dirty="0"/>
          </a:p>
        </p:txBody>
      </p:sp>
      <p:sp>
        <p:nvSpPr>
          <p:cNvPr id="2" name="empower - DO NOT DELETE!!!" hidden="1"/>
          <p:cNvSpPr/>
          <p:nvPr userDrawn="1">
            <p:custDataLst>
              <p:tags r:id="rId23"/>
            </p:custDataLst>
          </p:nvPr>
        </p:nvSpPr>
        <p:spPr>
          <a:xfrm>
            <a:off x="0" y="0"/>
            <a:ext cx="0" cy="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de-DE" sz="1400" dirty="0" err="1">
              <a:solidFill>
                <a:schemeClr val="bg1"/>
              </a:solidFill>
            </a:endParaRPr>
          </a:p>
        </p:txBody>
      </p:sp>
      <p:sp>
        <p:nvSpPr>
          <p:cNvPr id="5" name="Freeform 5">
            <a:extLst>
              <a:ext uri="{FF2B5EF4-FFF2-40B4-BE49-F238E27FC236}">
                <a16:creationId xmlns:a16="http://schemas.microsoft.com/office/drawing/2014/main" id="{4E7C9E4B-AA85-5D42-B0DE-B0F27D517A76}"/>
              </a:ext>
            </a:extLst>
          </p:cNvPr>
          <p:cNvSpPr>
            <a:spLocks/>
          </p:cNvSpPr>
          <p:nvPr userDrawn="1"/>
        </p:nvSpPr>
        <p:spPr bwMode="auto">
          <a:xfrm>
            <a:off x="8934450" y="4814848"/>
            <a:ext cx="209550" cy="149225"/>
          </a:xfrm>
          <a:prstGeom prst="rect">
            <a:avLst/>
          </a:prstGeom>
          <a:solidFill>
            <a:schemeClr val="accent1"/>
          </a:solidFill>
          <a:ln>
            <a:noFill/>
          </a:ln>
        </p:spPr>
        <p:txBody>
          <a:bodyPr vert="horz" wrap="square" lIns="0" tIns="0" rIns="0" bIns="0" numCol="1" anchor="ctr" anchorCtr="0" compatLnSpc="1">
            <a:prstTxWarp prst="textNoShape">
              <a:avLst/>
            </a:prstTxWarp>
          </a:bodyPr>
          <a:lstStyle/>
          <a:p>
            <a:pPr algn="ctr"/>
            <a:fld id="{8F9773B6-8B82-4ECC-A544-4EC6B4C84943}" type="slidenum">
              <a:rPr lang="de-DE" sz="7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t>‹#›</a:t>
            </a:fld>
            <a:endParaRPr lang="de-DE" sz="700" dirty="0"/>
          </a:p>
        </p:txBody>
      </p:sp>
    </p:spTree>
    <p:extLst>
      <p:ext uri="{BB962C8B-B14F-4D97-AF65-F5344CB8AC3E}">
        <p14:creationId xmlns:p14="http://schemas.microsoft.com/office/powerpoint/2010/main" val="1884112783"/>
      </p:ext>
    </p:extLst>
  </p:cSld>
  <p:clrMap bg1="lt1" tx1="dk1" bg2="lt2" tx2="dk2" accent1="accent1" accent2="accent2" accent3="accent3" accent4="accent4" accent5="accent5" accent6="accent6" hlink="hlink" folHlink="folHlink"/>
  <p:sldLayoutIdLst>
    <p:sldLayoutId id="2147483709" r:id="rId1"/>
    <p:sldLayoutId id="2147483715" r:id="rId2"/>
    <p:sldLayoutId id="2147483716" r:id="rId3"/>
    <p:sldLayoutId id="2147483717" r:id="rId4"/>
    <p:sldLayoutId id="2147483718" r:id="rId5"/>
    <p:sldLayoutId id="2147483719" r:id="rId6"/>
    <p:sldLayoutId id="2147483720" r:id="rId7"/>
    <p:sldLayoutId id="2147483685" r:id="rId8"/>
    <p:sldLayoutId id="2147483687" r:id="rId9"/>
    <p:sldLayoutId id="2147483710" r:id="rId10"/>
    <p:sldLayoutId id="2147483711" r:id="rId11"/>
    <p:sldLayoutId id="2147483695" r:id="rId12"/>
    <p:sldLayoutId id="2147483694" r:id="rId13"/>
    <p:sldLayoutId id="2147483698" r:id="rId14"/>
    <p:sldLayoutId id="2147483699" r:id="rId15"/>
    <p:sldLayoutId id="2147483700" r:id="rId16"/>
    <p:sldLayoutId id="2147483692" r:id="rId17"/>
    <p:sldLayoutId id="2147483701" r:id="rId18"/>
    <p:sldLayoutId id="2147483708" r:id="rId19"/>
    <p:sldLayoutId id="2147483714" r:id="rId20"/>
    <p:sldLayoutId id="2147483681" r:id="rId21"/>
  </p:sldLayoutIdLst>
  <p:transition spd="slow">
    <p:push/>
  </p:transition>
  <p:txStyles>
    <p:titleStyle>
      <a:lvl1pPr algn="l" defTabSz="914378" rtl="0" eaLnBrk="1" latinLnBrk="0" hangingPunct="1">
        <a:spcBef>
          <a:spcPct val="0"/>
        </a:spcBef>
        <a:buNone/>
        <a:defRPr lang="de-DE" sz="2000" b="1" kern="1200" smtClean="0">
          <a:solidFill>
            <a:srgbClr val="FF8200"/>
          </a:solidFill>
          <a:latin typeface="Open Sans" panose="020B0606030504020204" pitchFamily="34" charset="0"/>
          <a:ea typeface="+mj-ea"/>
          <a:cs typeface="+mj-cs"/>
        </a:defRPr>
      </a:lvl1pPr>
    </p:titleStyle>
    <p:bodyStyle>
      <a:lvl1pPr marL="0" indent="0" algn="l" defTabSz="914378" rtl="0" eaLnBrk="1" latinLnBrk="0" hangingPunct="1">
        <a:spcBef>
          <a:spcPct val="20000"/>
        </a:spcBef>
        <a:spcAft>
          <a:spcPts val="1200"/>
        </a:spcAft>
        <a:buFont typeface="Arial" panose="020B0604020202020204" pitchFamily="34" charset="0"/>
        <a:buNone/>
        <a:defRPr lang="de-DE" sz="1400" b="1" kern="1200" dirty="0" smtClean="0">
          <a:solidFill>
            <a:srgbClr val="FF8200"/>
          </a:solidFill>
          <a:latin typeface="Open Sans" panose="020B0606030504020204" pitchFamily="34" charset="0"/>
          <a:ea typeface="+mn-ea"/>
          <a:cs typeface="+mn-cs"/>
        </a:defRPr>
      </a:lvl1pPr>
      <a:lvl2pPr marL="171450" indent="-171450" algn="l" defTabSz="914378" rtl="0" eaLnBrk="1" latinLnBrk="0" hangingPunct="1">
        <a:spcBef>
          <a:spcPct val="20000"/>
        </a:spcBef>
        <a:buFont typeface="Wingdings" panose="05000000000000000000" pitchFamily="2" charset="2"/>
        <a:buChar char="§"/>
        <a:defRPr lang="de-DE" sz="1100" kern="1200" dirty="0" smtClean="0">
          <a:solidFill>
            <a:srgbClr val="7C7C7C"/>
          </a:solidFill>
          <a:latin typeface="Open Sans" panose="020B0606030504020204" pitchFamily="34" charset="0"/>
          <a:ea typeface="+mn-ea"/>
          <a:cs typeface="+mn-cs"/>
        </a:defRPr>
      </a:lvl2pPr>
      <a:lvl3pPr marL="1142972" indent="-228594" algn="l" defTabSz="914378" rtl="0" eaLnBrk="1" latinLnBrk="0" hangingPunct="1">
        <a:spcBef>
          <a:spcPct val="20000"/>
        </a:spcBef>
        <a:buFont typeface="Wingdings" panose="05000000000000000000" pitchFamily="2" charset="2"/>
        <a:buChar char="§"/>
        <a:defRPr lang="de-DE" sz="1100" kern="1200" dirty="0" smtClean="0">
          <a:solidFill>
            <a:srgbClr val="7C7C7C"/>
          </a:solidFill>
          <a:latin typeface="Open Sans" panose="020B0606030504020204" pitchFamily="34" charset="0"/>
          <a:ea typeface="+mn-ea"/>
          <a:cs typeface="+mn-cs"/>
        </a:defRPr>
      </a:lvl3pPr>
      <a:lvl4pPr marL="533391" indent="-171450" algn="l" defTabSz="914378" rtl="0" eaLnBrk="1" latinLnBrk="0" hangingPunct="1">
        <a:spcBef>
          <a:spcPct val="20000"/>
        </a:spcBef>
        <a:buFont typeface="Wingdings" panose="05000000000000000000" pitchFamily="2" charset="2"/>
        <a:buChar char="§"/>
        <a:defRPr lang="de-DE" sz="1000" kern="1200" dirty="0" smtClean="0">
          <a:solidFill>
            <a:srgbClr val="7C7C7C"/>
          </a:solidFill>
          <a:latin typeface="Open Sans" panose="020B0606030504020204" pitchFamily="34" charset="0"/>
          <a:ea typeface="+mn-ea"/>
          <a:cs typeface="+mn-cs"/>
        </a:defRPr>
      </a:lvl4pPr>
      <a:lvl5pPr marL="711186" indent="-171450" algn="l" defTabSz="914378" rtl="0" eaLnBrk="1" latinLnBrk="0" hangingPunct="1">
        <a:spcBef>
          <a:spcPct val="20000"/>
        </a:spcBef>
        <a:buFont typeface="Wingdings" panose="05000000000000000000" pitchFamily="2" charset="2"/>
        <a:buChar char="§"/>
        <a:defRPr lang="en-US" sz="1000" kern="1200" dirty="0">
          <a:solidFill>
            <a:srgbClr val="7C7C7C"/>
          </a:solidFill>
          <a:latin typeface="Open Sans" panose="020B0606030504020204" pitchFamily="34" charset="0"/>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D6CF-AE0A-957B-CEA3-367B250F4EDB}"/>
              </a:ext>
            </a:extLst>
          </p:cNvPr>
          <p:cNvSpPr>
            <a:spLocks noGrp="1"/>
          </p:cNvSpPr>
          <p:nvPr>
            <p:ph type="title"/>
          </p:nvPr>
        </p:nvSpPr>
        <p:spPr>
          <a:xfrm>
            <a:off x="360000" y="2137047"/>
            <a:ext cx="8106019" cy="1661993"/>
          </a:xfrm>
        </p:spPr>
        <p:txBody>
          <a:bodyPr/>
          <a:lstStyle/>
          <a:p>
            <a:r>
              <a:rPr lang="en-US" dirty="0"/>
              <a:t>Object Lifecycle: Construction, Cleanup, Copy and Move</a:t>
            </a:r>
            <a:br>
              <a:rPr lang="en-US" dirty="0"/>
            </a:br>
            <a:r>
              <a:rPr lang="en-US" dirty="0"/>
              <a:t>Part 1</a:t>
            </a:r>
          </a:p>
        </p:txBody>
      </p:sp>
    </p:spTree>
    <p:extLst>
      <p:ext uri="{BB962C8B-B14F-4D97-AF65-F5344CB8AC3E}">
        <p14:creationId xmlns:p14="http://schemas.microsoft.com/office/powerpoint/2010/main" val="3501114957"/>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9AD843-51DB-5607-CBC2-3530F447A897}"/>
              </a:ext>
            </a:extLst>
          </p:cNvPr>
          <p:cNvSpPr>
            <a:spLocks noGrp="1"/>
          </p:cNvSpPr>
          <p:nvPr>
            <p:ph type="body" sz="quarter" idx="13"/>
          </p:nvPr>
        </p:nvSpPr>
        <p:spPr/>
        <p:txBody>
          <a:bodyPr/>
          <a:lstStyle/>
          <a:p>
            <a:r>
              <a:rPr lang="en-US" dirty="0"/>
              <a:t>Inheritance: order of construction &amp; destruction</a:t>
            </a:r>
          </a:p>
        </p:txBody>
      </p:sp>
      <p:sp>
        <p:nvSpPr>
          <p:cNvPr id="4" name="Text Placeholder 3">
            <a:extLst>
              <a:ext uri="{FF2B5EF4-FFF2-40B4-BE49-F238E27FC236}">
                <a16:creationId xmlns:a16="http://schemas.microsoft.com/office/drawing/2014/main" id="{D5CEF82F-4EB5-58BF-F2BB-BB7C9E75E743}"/>
              </a:ext>
            </a:extLst>
          </p:cNvPr>
          <p:cNvSpPr>
            <a:spLocks noGrp="1"/>
          </p:cNvSpPr>
          <p:nvPr>
            <p:ph type="body" sz="quarter" idx="18"/>
          </p:nvPr>
        </p:nvSpPr>
        <p:spPr/>
        <p:txBody>
          <a:bodyPr/>
          <a:lstStyle/>
          <a:p>
            <a:pPr marL="171450" indent="-171450">
              <a:buFont typeface="Arial" panose="020B0604020202020204" pitchFamily="34" charset="0"/>
              <a:buChar char="•"/>
            </a:pPr>
            <a:r>
              <a:rPr lang="en-US" dirty="0"/>
              <a:t>On construction the order is base </a:t>
            </a:r>
            <a:r>
              <a:rPr lang="en-US" dirty="0">
                <a:sym typeface="Wingdings" panose="05000000000000000000" pitchFamily="2" charset="2"/>
              </a:rPr>
              <a:t> derived.</a:t>
            </a:r>
          </a:p>
          <a:p>
            <a:pPr marL="171450" indent="-171450">
              <a:buFont typeface="Arial" panose="020B0604020202020204" pitchFamily="34" charset="0"/>
              <a:buChar char="•"/>
            </a:pPr>
            <a:r>
              <a:rPr lang="en-US" dirty="0">
                <a:sym typeface="Wingdings" panose="05000000000000000000" pitchFamily="2" charset="2"/>
              </a:rPr>
              <a:t>On destruction it’s the opposite.</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Think of dressing-up: you first put on your t-shirt then a coat (this the construction).</a:t>
            </a:r>
          </a:p>
          <a:p>
            <a:pPr marL="171450" indent="-171450">
              <a:buFont typeface="Arial" panose="020B0604020202020204" pitchFamily="34" charset="0"/>
              <a:buChar char="•"/>
            </a:pPr>
            <a:r>
              <a:rPr lang="en-US" dirty="0"/>
              <a:t>To undress: you must put off your coat, then your t-shirt (this is the destruction).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Is this order important?</a:t>
            </a:r>
          </a:p>
          <a:p>
            <a:pPr marL="279450" lvl="2" indent="-171450">
              <a:buFont typeface="Arial" panose="020B0604020202020204" pitchFamily="34" charset="0"/>
              <a:buChar char="•"/>
            </a:pPr>
            <a:r>
              <a:rPr lang="en-US" dirty="0"/>
              <a:t>In the constructor of the derived class you should be able to use stuff from the base class.</a:t>
            </a:r>
          </a:p>
          <a:p>
            <a:pPr marL="704841" lvl="3">
              <a:buFont typeface="Arial" panose="020B0604020202020204" pitchFamily="34" charset="0"/>
              <a:buChar char="•"/>
            </a:pPr>
            <a:r>
              <a:rPr lang="en-US" dirty="0"/>
              <a:t>If the order was different: the stuff from the base class is yet to be constructed so it’s unusable. This would be an uncomfortable limitation.</a:t>
            </a:r>
          </a:p>
          <a:p>
            <a:pPr marL="279450" lvl="2" indent="-171450">
              <a:buFont typeface="Arial" panose="020B0604020202020204" pitchFamily="34" charset="0"/>
              <a:buChar char="•"/>
            </a:pPr>
            <a:r>
              <a:rPr lang="en-US" dirty="0"/>
              <a:t>In the destructor of the derived class you should also be able to use stuff from the base class.</a:t>
            </a:r>
          </a:p>
          <a:p>
            <a:pPr marL="704841" lvl="3">
              <a:buFont typeface="Arial" panose="020B0604020202020204" pitchFamily="34" charset="0"/>
              <a:buChar char="•"/>
            </a:pPr>
            <a:r>
              <a:rPr lang="en-US" dirty="0"/>
              <a:t>If the order was different: all the stuff from the base class is destructed, then the derived object destructor is called. This means the stuff from the base class cannot be used. Again this would be an uncomfortable limitation.</a:t>
            </a:r>
          </a:p>
          <a:p>
            <a:pPr marL="704841" lvl="3">
              <a:buFont typeface="Arial" panose="020B0604020202020204" pitchFamily="34" charset="0"/>
              <a:buChar char="•"/>
            </a:pPr>
            <a:endParaRPr lang="en-US" dirty="0"/>
          </a:p>
        </p:txBody>
      </p:sp>
    </p:spTree>
    <p:extLst>
      <p:ext uri="{BB962C8B-B14F-4D97-AF65-F5344CB8AC3E}">
        <p14:creationId xmlns:p14="http://schemas.microsoft.com/office/powerpoint/2010/main" val="64898093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9AD843-51DB-5607-CBC2-3530F447A897}"/>
              </a:ext>
            </a:extLst>
          </p:cNvPr>
          <p:cNvSpPr>
            <a:spLocks noGrp="1"/>
          </p:cNvSpPr>
          <p:nvPr>
            <p:ph type="body" sz="quarter" idx="13"/>
          </p:nvPr>
        </p:nvSpPr>
        <p:spPr/>
        <p:txBody>
          <a:bodyPr/>
          <a:lstStyle/>
          <a:p>
            <a:r>
              <a:rPr lang="en-US" dirty="0"/>
              <a:t>Copy constructor &amp; assignment: the correct implementation</a:t>
            </a:r>
          </a:p>
        </p:txBody>
      </p:sp>
      <p:sp>
        <p:nvSpPr>
          <p:cNvPr id="4" name="Text Placeholder 3">
            <a:extLst>
              <a:ext uri="{FF2B5EF4-FFF2-40B4-BE49-F238E27FC236}">
                <a16:creationId xmlns:a16="http://schemas.microsoft.com/office/drawing/2014/main" id="{D5CEF82F-4EB5-58BF-F2BB-BB7C9E75E743}"/>
              </a:ext>
            </a:extLst>
          </p:cNvPr>
          <p:cNvSpPr>
            <a:spLocks noGrp="1"/>
          </p:cNvSpPr>
          <p:nvPr>
            <p:ph type="body" sz="quarter" idx="18"/>
          </p:nvPr>
        </p:nvSpPr>
        <p:spPr/>
        <p:txBody>
          <a:bodyPr/>
          <a:lstStyle/>
          <a:p>
            <a:pPr marL="171450" indent="-171450">
              <a:buFont typeface="Arial" panose="020B0604020202020204" pitchFamily="34" charset="0"/>
              <a:buChar char="•"/>
            </a:pPr>
            <a:r>
              <a:rPr lang="en-US" dirty="0"/>
              <a:t>The requirements are common sense. </a:t>
            </a:r>
          </a:p>
          <a:p>
            <a:pPr marL="171450" indent="-171450">
              <a:buFont typeface="Arial" panose="020B0604020202020204" pitchFamily="34" charset="0"/>
              <a:buChar char="•"/>
            </a:pPr>
            <a:r>
              <a:rPr lang="en-US" dirty="0">
                <a:sym typeface="Wingdings" panose="05000000000000000000" pitchFamily="2" charset="2"/>
              </a:rPr>
              <a:t>x = y, then:</a:t>
            </a:r>
          </a:p>
          <a:p>
            <a:pPr marL="279450" lvl="2" indent="-171450">
              <a:buFont typeface="Arial" panose="020B0604020202020204" pitchFamily="34" charset="0"/>
              <a:buChar char="•"/>
            </a:pPr>
            <a:r>
              <a:rPr lang="en-US" dirty="0">
                <a:sym typeface="Wingdings" panose="05000000000000000000" pitchFamily="2" charset="2"/>
              </a:rPr>
              <a:t>x and y should do all things the same: </a:t>
            </a:r>
            <a:r>
              <a:rPr lang="en-US" dirty="0" err="1">
                <a:sym typeface="Wingdings" panose="05000000000000000000" pitchFamily="2" charset="2"/>
              </a:rPr>
              <a:t>y.foo</a:t>
            </a:r>
            <a:r>
              <a:rPr lang="en-US" dirty="0">
                <a:sym typeface="Wingdings" panose="05000000000000000000" pitchFamily="2" charset="2"/>
              </a:rPr>
              <a:t>(..) == </a:t>
            </a:r>
            <a:r>
              <a:rPr lang="en-US" dirty="0" err="1">
                <a:sym typeface="Wingdings" panose="05000000000000000000" pitchFamily="2" charset="2"/>
              </a:rPr>
              <a:t>x.foo</a:t>
            </a:r>
            <a:r>
              <a:rPr lang="en-US" dirty="0">
                <a:sym typeface="Wingdings" panose="05000000000000000000" pitchFamily="2" charset="2"/>
              </a:rPr>
              <a:t>(..). (</a:t>
            </a:r>
            <a:r>
              <a:rPr lang="en-US" b="1" dirty="0">
                <a:solidFill>
                  <a:srgbClr val="FF8200"/>
                </a:solidFill>
                <a:sym typeface="Wingdings" panose="05000000000000000000" pitchFamily="2" charset="2"/>
              </a:rPr>
              <a:t>full copy</a:t>
            </a:r>
            <a:r>
              <a:rPr lang="en-US" dirty="0">
                <a:sym typeface="Wingdings" panose="05000000000000000000" pitchFamily="2" charset="2"/>
              </a:rPr>
              <a:t>)</a:t>
            </a:r>
          </a:p>
          <a:p>
            <a:pPr marL="279450" lvl="2" indent="-171450">
              <a:buFont typeface="Arial" panose="020B0604020202020204" pitchFamily="34" charset="0"/>
              <a:buChar char="•"/>
            </a:pPr>
            <a:r>
              <a:rPr lang="en-US" dirty="0" err="1">
                <a:sym typeface="Wingdings" panose="05000000000000000000" pitchFamily="2" charset="2"/>
              </a:rPr>
              <a:t>y.foo</a:t>
            </a:r>
            <a:r>
              <a:rPr lang="en-US" dirty="0">
                <a:sym typeface="Wingdings" panose="05000000000000000000" pitchFamily="2" charset="2"/>
              </a:rPr>
              <a:t>(..) does not modify x. (</a:t>
            </a:r>
            <a:r>
              <a:rPr lang="en-US" b="1" dirty="0">
                <a:solidFill>
                  <a:schemeClr val="accent1"/>
                </a:solidFill>
                <a:sym typeface="Wingdings" panose="05000000000000000000" pitchFamily="2" charset="2"/>
              </a:rPr>
              <a:t>deep copy</a:t>
            </a:r>
            <a:r>
              <a:rPr lang="en-US" dirty="0">
                <a:sym typeface="Wingdings" panose="05000000000000000000" pitchFamily="2" charset="2"/>
              </a:rPr>
              <a:t>)</a:t>
            </a:r>
          </a:p>
          <a:p>
            <a:pPr marL="171450" indent="-171450">
              <a:buFont typeface="Arial" panose="020B0604020202020204" pitchFamily="34" charset="0"/>
              <a:buChar char="•"/>
            </a:pPr>
            <a:endParaRPr lang="en-US" dirty="0">
              <a:sym typeface="Wingdings" panose="05000000000000000000" pitchFamily="2" charset="2"/>
            </a:endParaRPr>
          </a:p>
          <a:p>
            <a:pPr marL="171450" indent="-171450">
              <a:buFont typeface="Arial" panose="020B0604020202020204" pitchFamily="34" charset="0"/>
              <a:buChar char="•"/>
            </a:pPr>
            <a:r>
              <a:rPr lang="en-US" dirty="0">
                <a:sym typeface="Wingdings" panose="05000000000000000000" pitchFamily="2" charset="2"/>
              </a:rPr>
              <a:t>Think of arithmetic in programming:</a:t>
            </a:r>
          </a:p>
          <a:p>
            <a:pPr marL="171450" indent="-171450">
              <a:buFont typeface="Arial" panose="020B0604020202020204" pitchFamily="34" charset="0"/>
              <a:buChar char="•"/>
            </a:pPr>
            <a:r>
              <a:rPr lang="en-US" dirty="0">
                <a:sym typeface="Wingdings" panose="05000000000000000000" pitchFamily="2" charset="2"/>
              </a:rPr>
              <a:t>x = 3, y = 4</a:t>
            </a:r>
          </a:p>
          <a:p>
            <a:pPr marL="171450" indent="-171450">
              <a:buFont typeface="Arial" panose="020B0604020202020204" pitchFamily="34" charset="0"/>
              <a:buChar char="•"/>
            </a:pPr>
            <a:r>
              <a:rPr lang="en-US" dirty="0">
                <a:sym typeface="Wingdings" panose="05000000000000000000" pitchFamily="2" charset="2"/>
              </a:rPr>
              <a:t>x = y, then:</a:t>
            </a:r>
          </a:p>
          <a:p>
            <a:pPr marL="279450" lvl="2" indent="-171450">
              <a:buFont typeface="Arial" panose="020B0604020202020204" pitchFamily="34" charset="0"/>
              <a:buChar char="•"/>
            </a:pPr>
            <a:r>
              <a:rPr lang="en-US" dirty="0">
                <a:sym typeface="Wingdings" panose="05000000000000000000" pitchFamily="2" charset="2"/>
              </a:rPr>
              <a:t>sqrt(y) == sqrt(x), …</a:t>
            </a:r>
          </a:p>
          <a:p>
            <a:pPr marL="279450" lvl="2" indent="-171450">
              <a:buFont typeface="Arial" panose="020B0604020202020204" pitchFamily="34" charset="0"/>
              <a:buChar char="•"/>
            </a:pPr>
            <a:r>
              <a:rPr lang="en-US" dirty="0">
                <a:sym typeface="Wingdings" panose="05000000000000000000" pitchFamily="2" charset="2"/>
              </a:rPr>
              <a:t>y = 6  //  4 == X   (X remains the same) </a:t>
            </a:r>
            <a:r>
              <a:rPr lang="en-US" b="1" dirty="0">
                <a:sym typeface="Wingdings" panose="05000000000000000000" pitchFamily="2" charset="2"/>
              </a:rPr>
              <a:t>OR</a:t>
            </a:r>
            <a:r>
              <a:rPr lang="en-US" dirty="0">
                <a:sym typeface="Wingdings" panose="05000000000000000000" pitchFamily="2" charset="2"/>
              </a:rPr>
              <a:t> (another example) increment(Y)  // 5 == y, 4 == X</a:t>
            </a:r>
          </a:p>
          <a:p>
            <a:pPr marL="704841" lvl="3">
              <a:buFont typeface="Arial" panose="020B0604020202020204" pitchFamily="34" charset="0"/>
              <a:buChar char="•"/>
            </a:pPr>
            <a:endParaRPr lang="en-US" dirty="0">
              <a:sym typeface="Wingdings" panose="05000000000000000000" pitchFamily="2" charset="2"/>
            </a:endParaRPr>
          </a:p>
          <a:p>
            <a:pPr marL="171450" indent="-171450">
              <a:buFont typeface="Arial" panose="020B0604020202020204" pitchFamily="34" charset="0"/>
              <a:buChar char="•"/>
            </a:pPr>
            <a:endParaRPr lang="en-US" dirty="0">
              <a:sym typeface="Wingdings" panose="05000000000000000000" pitchFamily="2" charset="2"/>
            </a:endParaRPr>
          </a:p>
        </p:txBody>
      </p:sp>
    </p:spTree>
    <p:extLst>
      <p:ext uri="{BB962C8B-B14F-4D97-AF65-F5344CB8AC3E}">
        <p14:creationId xmlns:p14="http://schemas.microsoft.com/office/powerpoint/2010/main" val="1277440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9AD843-51DB-5607-CBC2-3530F447A897}"/>
              </a:ext>
            </a:extLst>
          </p:cNvPr>
          <p:cNvSpPr>
            <a:spLocks noGrp="1"/>
          </p:cNvSpPr>
          <p:nvPr>
            <p:ph type="body" sz="quarter" idx="13"/>
          </p:nvPr>
        </p:nvSpPr>
        <p:spPr/>
        <p:txBody>
          <a:bodyPr/>
          <a:lstStyle/>
          <a:p>
            <a:r>
              <a:rPr lang="ro-RO" dirty="0"/>
              <a:t>Constuctor &amp; Destructor pattern: RAII</a:t>
            </a:r>
            <a:endParaRPr lang="en-US" dirty="0"/>
          </a:p>
        </p:txBody>
      </p:sp>
      <p:sp>
        <p:nvSpPr>
          <p:cNvPr id="4" name="Text Placeholder 3">
            <a:extLst>
              <a:ext uri="{FF2B5EF4-FFF2-40B4-BE49-F238E27FC236}">
                <a16:creationId xmlns:a16="http://schemas.microsoft.com/office/drawing/2014/main" id="{D5CEF82F-4EB5-58BF-F2BB-BB7C9E75E743}"/>
              </a:ext>
            </a:extLst>
          </p:cNvPr>
          <p:cNvSpPr>
            <a:spLocks noGrp="1"/>
          </p:cNvSpPr>
          <p:nvPr>
            <p:ph type="body" sz="quarter" idx="18"/>
          </p:nvPr>
        </p:nvSpPr>
        <p:spPr/>
        <p:txBody>
          <a:bodyPr/>
          <a:lstStyle/>
          <a:p>
            <a:pPr marL="171450" indent="-171450">
              <a:buFont typeface="Arial" panose="020B0604020202020204" pitchFamily="34" charset="0"/>
              <a:buChar char="•"/>
            </a:pPr>
            <a:r>
              <a:rPr lang="ro-RO" dirty="0"/>
              <a:t>RAII = Resource Aquisition is Initialization.</a:t>
            </a:r>
          </a:p>
          <a:p>
            <a:pPr marL="171450" indent="-171450">
              <a:buFont typeface="Arial" panose="020B0604020202020204" pitchFamily="34" charset="0"/>
              <a:buChar char="•"/>
            </a:pPr>
            <a:endParaRPr lang="ro-RO" dirty="0"/>
          </a:p>
          <a:p>
            <a:pPr marL="171450" indent="-171450">
              <a:buFont typeface="Arial" panose="020B0604020202020204" pitchFamily="34" charset="0"/>
              <a:buChar char="•"/>
            </a:pPr>
            <a:r>
              <a:rPr lang="ro-RO" dirty="0"/>
              <a:t>It’s a simple yet very useful pattern for manging resources.</a:t>
            </a:r>
          </a:p>
          <a:p>
            <a:pPr marL="171450" indent="-171450">
              <a:buFont typeface="Arial" panose="020B0604020202020204" pitchFamily="34" charset="0"/>
              <a:buChar char="•"/>
            </a:pPr>
            <a:r>
              <a:rPr lang="ro-RO" dirty="0"/>
              <a:t>It is used in STL containers.</a:t>
            </a:r>
          </a:p>
          <a:p>
            <a:pPr marL="171450" indent="-171450">
              <a:buFont typeface="Arial" panose="020B0604020202020204" pitchFamily="34" charset="0"/>
              <a:buChar char="•"/>
            </a:pPr>
            <a:endParaRPr lang="ro-RO" dirty="0"/>
          </a:p>
          <a:p>
            <a:pPr marL="171450" indent="-171450">
              <a:buFont typeface="Arial" panose="020B0604020202020204" pitchFamily="34" charset="0"/>
              <a:buChar char="•"/>
            </a:pPr>
            <a:r>
              <a:rPr lang="ro-RO" dirty="0"/>
              <a:t>Examples of  resources that require managing:</a:t>
            </a:r>
          </a:p>
          <a:p>
            <a:pPr marL="279450" lvl="2" indent="-171450">
              <a:buFont typeface="Arial" panose="020B0604020202020204" pitchFamily="34" charset="0"/>
              <a:buChar char="•"/>
            </a:pPr>
            <a:r>
              <a:rPr lang="ro-RO" dirty="0"/>
              <a:t>raw pointers;</a:t>
            </a:r>
          </a:p>
          <a:p>
            <a:pPr marL="279450" lvl="2" indent="-171450">
              <a:buFont typeface="Arial" panose="020B0604020202020204" pitchFamily="34" charset="0"/>
              <a:buChar char="•"/>
            </a:pPr>
            <a:r>
              <a:rPr lang="ro-RO" dirty="0"/>
              <a:t>file streams;</a:t>
            </a:r>
          </a:p>
          <a:p>
            <a:pPr marL="279450" lvl="2" indent="-171450">
              <a:buFont typeface="Arial" panose="020B0604020202020204" pitchFamily="34" charset="0"/>
              <a:buChar char="•"/>
            </a:pPr>
            <a:r>
              <a:rPr lang="ro-RO" dirty="0"/>
              <a:t>database connections.</a:t>
            </a:r>
          </a:p>
          <a:p>
            <a:pPr marL="279450" lvl="2" indent="-171450">
              <a:buFont typeface="Arial" panose="020B0604020202020204" pitchFamily="34" charset="0"/>
              <a:buChar char="•"/>
            </a:pPr>
            <a:endParaRPr lang="ro-RO" dirty="0"/>
          </a:p>
          <a:p>
            <a:pPr marL="279450" lvl="2" indent="-171450">
              <a:buFont typeface="Arial" panose="020B0604020202020204" pitchFamily="34" charset="0"/>
              <a:buChar char="•"/>
            </a:pPr>
            <a:endParaRPr lang="ro-RO" dirty="0"/>
          </a:p>
        </p:txBody>
      </p:sp>
    </p:spTree>
    <p:extLst>
      <p:ext uri="{BB962C8B-B14F-4D97-AF65-F5344CB8AC3E}">
        <p14:creationId xmlns:p14="http://schemas.microsoft.com/office/powerpoint/2010/main" val="337648503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9AD843-51DB-5607-CBC2-3530F447A897}"/>
              </a:ext>
            </a:extLst>
          </p:cNvPr>
          <p:cNvSpPr>
            <a:spLocks noGrp="1"/>
          </p:cNvSpPr>
          <p:nvPr>
            <p:ph type="body" sz="quarter" idx="13"/>
          </p:nvPr>
        </p:nvSpPr>
        <p:spPr/>
        <p:txBody>
          <a:bodyPr/>
          <a:lstStyle/>
          <a:p>
            <a:r>
              <a:rPr lang="ro-RO" dirty="0"/>
              <a:t>Special class members: the ones that require initialization</a:t>
            </a:r>
            <a:endParaRPr lang="en-US" dirty="0"/>
          </a:p>
        </p:txBody>
      </p:sp>
      <p:sp>
        <p:nvSpPr>
          <p:cNvPr id="4" name="Text Placeholder 3">
            <a:extLst>
              <a:ext uri="{FF2B5EF4-FFF2-40B4-BE49-F238E27FC236}">
                <a16:creationId xmlns:a16="http://schemas.microsoft.com/office/drawing/2014/main" id="{D5CEF82F-4EB5-58BF-F2BB-BB7C9E75E743}"/>
              </a:ext>
            </a:extLst>
          </p:cNvPr>
          <p:cNvSpPr>
            <a:spLocks noGrp="1"/>
          </p:cNvSpPr>
          <p:nvPr>
            <p:ph type="body" sz="quarter" idx="18"/>
          </p:nvPr>
        </p:nvSpPr>
        <p:spPr/>
        <p:txBody>
          <a:bodyPr/>
          <a:lstStyle/>
          <a:p>
            <a:pPr marL="171450" indent="-171450">
              <a:buFont typeface="Arial" panose="020B0604020202020204" pitchFamily="34" charset="0"/>
              <a:buChar char="•"/>
            </a:pPr>
            <a:r>
              <a:rPr lang="ro-RO" dirty="0"/>
              <a:t>References, const variables and static variables.</a:t>
            </a:r>
          </a:p>
          <a:p>
            <a:pPr marL="171450" indent="-171450">
              <a:buFont typeface="Arial" panose="020B0604020202020204" pitchFamily="34" charset="0"/>
              <a:buChar char="•"/>
            </a:pPr>
            <a:endParaRPr lang="ro-RO" dirty="0"/>
          </a:p>
          <a:p>
            <a:pPr marL="171450" indent="-171450">
              <a:buFont typeface="Arial" panose="020B0604020202020204" pitchFamily="34" charset="0"/>
              <a:buChar char="•"/>
            </a:pPr>
            <a:r>
              <a:rPr lang="ro-RO" dirty="0"/>
              <a:t>Why references?</a:t>
            </a:r>
            <a:endParaRPr lang="en-US" dirty="0"/>
          </a:p>
          <a:p>
            <a:pPr marL="279450" lvl="2" indent="-171450">
              <a:buFont typeface="Arial" panose="020B0604020202020204" pitchFamily="34" charset="0"/>
              <a:buChar char="•"/>
            </a:pPr>
            <a:r>
              <a:rPr lang="ro-RO" dirty="0"/>
              <a:t>Null references do not exist in C++.</a:t>
            </a:r>
            <a:endParaRPr lang="en-US" dirty="0"/>
          </a:p>
          <a:p>
            <a:pPr marL="279450" lvl="2" indent="-171450">
              <a:buFont typeface="Arial" panose="020B0604020202020204" pitchFamily="34" charset="0"/>
              <a:buChar char="•"/>
            </a:pPr>
            <a:endParaRPr lang="ro-RO" dirty="0"/>
          </a:p>
          <a:p>
            <a:pPr marL="171450" indent="-171450">
              <a:buFont typeface="Arial" panose="020B0604020202020204" pitchFamily="34" charset="0"/>
              <a:buChar char="•"/>
            </a:pPr>
            <a:r>
              <a:rPr lang="ro-RO" dirty="0"/>
              <a:t>Why const variables?</a:t>
            </a:r>
            <a:endParaRPr lang="en-US" dirty="0"/>
          </a:p>
          <a:p>
            <a:pPr marL="279450" lvl="2" indent="-171450">
              <a:buFont typeface="Arial" panose="020B0604020202020204" pitchFamily="34" charset="0"/>
              <a:buChar char="•"/>
            </a:pPr>
            <a:r>
              <a:rPr lang="ro-RO" dirty="0"/>
              <a:t>After initialization no further modification is allowed.</a:t>
            </a:r>
          </a:p>
          <a:p>
            <a:pPr marL="171450" indent="-171450">
              <a:buFont typeface="Arial" panose="020B0604020202020204" pitchFamily="34" charset="0"/>
              <a:buChar char="•"/>
            </a:pPr>
            <a:endParaRPr lang="ro-RO" dirty="0"/>
          </a:p>
          <a:p>
            <a:pPr marL="171450" indent="-171450">
              <a:buFont typeface="Arial" panose="020B0604020202020204" pitchFamily="34" charset="0"/>
              <a:buChar char="•"/>
            </a:pPr>
            <a:r>
              <a:rPr lang="ro-RO" dirty="0"/>
              <a:t>Static variables are even more special ... on the next slide ...</a:t>
            </a:r>
          </a:p>
          <a:p>
            <a:pPr lvl="2" indent="0">
              <a:buNone/>
            </a:pPr>
            <a:endParaRPr lang="ro-RO" dirty="0"/>
          </a:p>
          <a:p>
            <a:pPr marL="279450" lvl="2" indent="-171450">
              <a:buFont typeface="Arial" panose="020B0604020202020204" pitchFamily="34" charset="0"/>
              <a:buChar char="•"/>
            </a:pPr>
            <a:endParaRPr lang="ro-RO" dirty="0"/>
          </a:p>
        </p:txBody>
      </p:sp>
    </p:spTree>
    <p:extLst>
      <p:ext uri="{BB962C8B-B14F-4D97-AF65-F5344CB8AC3E}">
        <p14:creationId xmlns:p14="http://schemas.microsoft.com/office/powerpoint/2010/main" val="383600140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9AD843-51DB-5607-CBC2-3530F447A897}"/>
              </a:ext>
            </a:extLst>
          </p:cNvPr>
          <p:cNvSpPr>
            <a:spLocks noGrp="1"/>
          </p:cNvSpPr>
          <p:nvPr>
            <p:ph type="body" sz="quarter" idx="13"/>
          </p:nvPr>
        </p:nvSpPr>
        <p:spPr/>
        <p:txBody>
          <a:bodyPr/>
          <a:lstStyle/>
          <a:p>
            <a:r>
              <a:rPr lang="ro-RO" dirty="0"/>
              <a:t>Special class members: the ones that require initialization</a:t>
            </a:r>
            <a:r>
              <a:rPr lang="en-US" dirty="0"/>
              <a:t> (static members)</a:t>
            </a:r>
          </a:p>
        </p:txBody>
      </p:sp>
      <p:sp>
        <p:nvSpPr>
          <p:cNvPr id="4" name="Text Placeholder 3">
            <a:extLst>
              <a:ext uri="{FF2B5EF4-FFF2-40B4-BE49-F238E27FC236}">
                <a16:creationId xmlns:a16="http://schemas.microsoft.com/office/drawing/2014/main" id="{D5CEF82F-4EB5-58BF-F2BB-BB7C9E75E743}"/>
              </a:ext>
            </a:extLst>
          </p:cNvPr>
          <p:cNvSpPr>
            <a:spLocks noGrp="1"/>
          </p:cNvSpPr>
          <p:nvPr>
            <p:ph type="body" sz="quarter" idx="18"/>
          </p:nvPr>
        </p:nvSpPr>
        <p:spPr/>
        <p:txBody>
          <a:bodyPr/>
          <a:lstStyle/>
          <a:p>
            <a:pPr marL="171450" indent="-171450">
              <a:buFont typeface="Arial" panose="020B0604020202020204" pitchFamily="34" charset="0"/>
              <a:buChar char="•"/>
            </a:pPr>
            <a:r>
              <a:rPr lang="ro-RO" dirty="0"/>
              <a:t>A static member is unique: one instance is created for all the objects.</a:t>
            </a:r>
          </a:p>
          <a:p>
            <a:pPr marL="171450" indent="-171450">
              <a:buFont typeface="Arial" panose="020B0604020202020204" pitchFamily="34" charset="0"/>
              <a:buChar char="•"/>
            </a:pPr>
            <a:r>
              <a:rPr lang="ro-RO" dirty="0"/>
              <a:t>This is like a global variable</a:t>
            </a:r>
            <a:r>
              <a:rPr lang="en-US" dirty="0"/>
              <a:t>.</a:t>
            </a:r>
          </a:p>
          <a:p>
            <a:pPr marL="279450" lvl="2" indent="-171450">
              <a:buFont typeface="Arial" panose="020B0604020202020204" pitchFamily="34" charset="0"/>
              <a:buChar char="•"/>
            </a:pPr>
            <a:r>
              <a:rPr lang="en-US" dirty="0"/>
              <a:t>The difference:</a:t>
            </a:r>
            <a:r>
              <a:rPr lang="ro-RO" dirty="0"/>
              <a:t> </a:t>
            </a:r>
            <a:r>
              <a:rPr lang="en-US" dirty="0"/>
              <a:t>the static member</a:t>
            </a:r>
            <a:r>
              <a:rPr lang="ro-RO" dirty="0"/>
              <a:t> is accessible in the class that defined it and outside </a:t>
            </a:r>
            <a:r>
              <a:rPr lang="en-US" dirty="0"/>
              <a:t>only </a:t>
            </a:r>
            <a:r>
              <a:rPr lang="ro-RO" dirty="0"/>
              <a:t>if the class exposes the member.</a:t>
            </a:r>
          </a:p>
          <a:p>
            <a:pPr marL="171450" indent="-171450">
              <a:buFont typeface="Arial" panose="020B0604020202020204" pitchFamily="34" charset="0"/>
              <a:buChar char="•"/>
            </a:pPr>
            <a:endParaRPr lang="ro-RO" dirty="0"/>
          </a:p>
          <a:p>
            <a:pPr marL="171450" indent="-171450">
              <a:buFont typeface="Arial" panose="020B0604020202020204" pitchFamily="34" charset="0"/>
              <a:buChar char="•"/>
            </a:pPr>
            <a:r>
              <a:rPr lang="en-US" dirty="0"/>
              <a:t>A </a:t>
            </a:r>
            <a:r>
              <a:rPr lang="ro-RO" dirty="0"/>
              <a:t>global variable</a:t>
            </a:r>
            <a:r>
              <a:rPr lang="en-US" dirty="0"/>
              <a:t> is initialized only once </a:t>
            </a:r>
            <a:r>
              <a:rPr lang="en-US" dirty="0">
                <a:sym typeface="Wingdings" panose="05000000000000000000" pitchFamily="2" charset="2"/>
              </a:rPr>
              <a:t></a:t>
            </a:r>
            <a:r>
              <a:rPr lang="ro-RO" dirty="0"/>
              <a:t> a static member </a:t>
            </a:r>
            <a:r>
              <a:rPr lang="en-US" dirty="0"/>
              <a:t>the same</a:t>
            </a:r>
            <a:r>
              <a:rPr lang="ro-RO" dirty="0"/>
              <a:t>.</a:t>
            </a:r>
            <a:endParaRPr lang="en-US" dirty="0"/>
          </a:p>
          <a:p>
            <a:pPr marL="171450" indent="-171450">
              <a:buFont typeface="Arial" panose="020B0604020202020204" pitchFamily="34" charset="0"/>
              <a:buChar char="•"/>
            </a:pPr>
            <a:r>
              <a:rPr lang="ro-RO" dirty="0"/>
              <a:t>How does C++ makes sure of this</a:t>
            </a:r>
            <a:r>
              <a:rPr lang="en-US" dirty="0"/>
              <a:t>?</a:t>
            </a:r>
          </a:p>
          <a:p>
            <a:pPr marL="279450" lvl="2" indent="-171450">
              <a:buFont typeface="Arial" panose="020B0604020202020204" pitchFamily="34" charset="0"/>
              <a:buChar char="•"/>
            </a:pPr>
            <a:r>
              <a:rPr lang="ro-RO" dirty="0"/>
              <a:t>Mostly, forces the initialization(definition) to be separte from the declaration.</a:t>
            </a:r>
          </a:p>
          <a:p>
            <a:pPr marL="279450" lvl="2" indent="-171450">
              <a:buFont typeface="Arial" panose="020B0604020202020204" pitchFamily="34" charset="0"/>
              <a:buChar char="•"/>
            </a:pPr>
            <a:r>
              <a:rPr lang="ro-RO" dirty="0"/>
              <a:t>Declaration vs definition: this is similar to header file vs cpp file or interface vs implementation.</a:t>
            </a:r>
          </a:p>
          <a:p>
            <a:pPr marL="171450" indent="-171450">
              <a:buFont typeface="Arial" panose="020B0604020202020204" pitchFamily="34" charset="0"/>
              <a:buChar char="•"/>
            </a:pPr>
            <a:endParaRPr lang="ro-RO" dirty="0"/>
          </a:p>
          <a:p>
            <a:pPr marL="171450" indent="-171450">
              <a:buFont typeface="Arial" panose="020B0604020202020204" pitchFamily="34" charset="0"/>
              <a:buChar char="•"/>
            </a:pPr>
            <a:r>
              <a:rPr lang="ro-RO" dirty="0"/>
              <a:t>An exception: static const and integral (not floats even)</a:t>
            </a:r>
            <a:r>
              <a:rPr lang="en-US" dirty="0"/>
              <a:t> members</a:t>
            </a:r>
            <a:r>
              <a:rPr lang="ro-RO" dirty="0"/>
              <a:t> can be initialized </a:t>
            </a:r>
            <a:r>
              <a:rPr lang="en-US" dirty="0"/>
              <a:t>like </a:t>
            </a:r>
            <a:r>
              <a:rPr lang="ro-RO" dirty="0"/>
              <a:t>normal members.</a:t>
            </a:r>
          </a:p>
          <a:p>
            <a:pPr marL="171450" indent="-171450">
              <a:buFont typeface="Arial" panose="020B0604020202020204" pitchFamily="34" charset="0"/>
              <a:buChar char="•"/>
            </a:pPr>
            <a:endParaRPr lang="ro-RO" dirty="0"/>
          </a:p>
          <a:p>
            <a:pPr marL="279450" lvl="2" indent="-171450">
              <a:buFont typeface="Arial" panose="020B0604020202020204" pitchFamily="34" charset="0"/>
              <a:buChar char="•"/>
            </a:pPr>
            <a:endParaRPr lang="ro-RO" dirty="0"/>
          </a:p>
        </p:txBody>
      </p:sp>
    </p:spTree>
    <p:extLst>
      <p:ext uri="{BB962C8B-B14F-4D97-AF65-F5344CB8AC3E}">
        <p14:creationId xmlns:p14="http://schemas.microsoft.com/office/powerpoint/2010/main" val="247861210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9AD843-51DB-5607-CBC2-3530F447A897}"/>
              </a:ext>
            </a:extLst>
          </p:cNvPr>
          <p:cNvSpPr>
            <a:spLocks noGrp="1"/>
          </p:cNvSpPr>
          <p:nvPr>
            <p:ph type="body" sz="quarter" idx="13"/>
          </p:nvPr>
        </p:nvSpPr>
        <p:spPr/>
        <p:txBody>
          <a:bodyPr/>
          <a:lstStyle/>
          <a:p>
            <a:r>
              <a:rPr lang="ro-RO" dirty="0"/>
              <a:t>When is the constructor called?</a:t>
            </a:r>
            <a:endParaRPr lang="en-US" dirty="0"/>
          </a:p>
        </p:txBody>
      </p:sp>
      <p:sp>
        <p:nvSpPr>
          <p:cNvPr id="4" name="Text Placeholder 3">
            <a:extLst>
              <a:ext uri="{FF2B5EF4-FFF2-40B4-BE49-F238E27FC236}">
                <a16:creationId xmlns:a16="http://schemas.microsoft.com/office/drawing/2014/main" id="{D5CEF82F-4EB5-58BF-F2BB-BB7C9E75E743}"/>
              </a:ext>
            </a:extLst>
          </p:cNvPr>
          <p:cNvSpPr>
            <a:spLocks noGrp="1"/>
          </p:cNvSpPr>
          <p:nvPr>
            <p:ph type="body" sz="quarter" idx="18"/>
          </p:nvPr>
        </p:nvSpPr>
        <p:spPr/>
        <p:txBody>
          <a:bodyPr/>
          <a:lstStyle/>
          <a:p>
            <a:pPr marL="171450" indent="-171450">
              <a:buFont typeface="Arial" panose="020B0604020202020204" pitchFamily="34" charset="0"/>
              <a:buChar char="•"/>
            </a:pPr>
            <a:r>
              <a:rPr lang="ro-RO" dirty="0"/>
              <a:t>The constructor is called when:</a:t>
            </a:r>
          </a:p>
          <a:p>
            <a:pPr marL="279450" lvl="2">
              <a:buFont typeface="Arial" panose="020B0604020202020204" pitchFamily="34" charset="0"/>
              <a:buChar char="•"/>
            </a:pPr>
            <a:r>
              <a:rPr lang="ro-RO" dirty="0"/>
              <a:t> an object is created</a:t>
            </a:r>
            <a:r>
              <a:rPr lang="en-US" dirty="0"/>
              <a:t> in a code block</a:t>
            </a:r>
            <a:r>
              <a:rPr lang="ro-RO" dirty="0"/>
              <a:t>: on the stack or on the heap (dinamically);</a:t>
            </a:r>
          </a:p>
          <a:p>
            <a:pPr marL="279450" lvl="2">
              <a:buFont typeface="Arial" panose="020B0604020202020204" pitchFamily="34" charset="0"/>
              <a:buChar char="•"/>
            </a:pPr>
            <a:r>
              <a:rPr lang="ro-RO" dirty="0"/>
              <a:t> an array of objects is created</a:t>
            </a:r>
            <a:r>
              <a:rPr lang="en-US" dirty="0"/>
              <a:t>;</a:t>
            </a:r>
          </a:p>
          <a:p>
            <a:pPr marL="279450" lvl="2">
              <a:buFont typeface="Arial" panose="020B0604020202020204" pitchFamily="34" charset="0"/>
              <a:buChar char="•"/>
            </a:pPr>
            <a:r>
              <a:rPr lang="en-US" dirty="0"/>
              <a:t> an object is passed to a function (anything else other then </a:t>
            </a:r>
            <a:r>
              <a:rPr lang="en-US" dirty="0" err="1"/>
              <a:t>ptrs</a:t>
            </a:r>
            <a:r>
              <a:rPr lang="en-US" dirty="0"/>
              <a:t> and refs);</a:t>
            </a:r>
          </a:p>
          <a:p>
            <a:pPr marL="279450" lvl="2">
              <a:buFont typeface="Arial" panose="020B0604020202020204" pitchFamily="34" charset="0"/>
              <a:buChar char="•"/>
            </a:pPr>
            <a:r>
              <a:rPr lang="en-US" dirty="0"/>
              <a:t> an object is returned from a function.</a:t>
            </a:r>
          </a:p>
        </p:txBody>
      </p:sp>
    </p:spTree>
    <p:extLst>
      <p:ext uri="{BB962C8B-B14F-4D97-AF65-F5344CB8AC3E}">
        <p14:creationId xmlns:p14="http://schemas.microsoft.com/office/powerpoint/2010/main" val="17281489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9AD843-51DB-5607-CBC2-3530F447A897}"/>
              </a:ext>
            </a:extLst>
          </p:cNvPr>
          <p:cNvSpPr>
            <a:spLocks noGrp="1"/>
          </p:cNvSpPr>
          <p:nvPr>
            <p:ph type="body" sz="quarter" idx="13"/>
          </p:nvPr>
        </p:nvSpPr>
        <p:spPr/>
        <p:txBody>
          <a:bodyPr/>
          <a:lstStyle/>
          <a:p>
            <a:r>
              <a:rPr lang="en-US" dirty="0"/>
              <a:t>Compiler generated functions: implicit</a:t>
            </a:r>
          </a:p>
        </p:txBody>
      </p:sp>
      <p:sp>
        <p:nvSpPr>
          <p:cNvPr id="4" name="Text Placeholder 3">
            <a:extLst>
              <a:ext uri="{FF2B5EF4-FFF2-40B4-BE49-F238E27FC236}">
                <a16:creationId xmlns:a16="http://schemas.microsoft.com/office/drawing/2014/main" id="{D5CEF82F-4EB5-58BF-F2BB-BB7C9E75E743}"/>
              </a:ext>
            </a:extLst>
          </p:cNvPr>
          <p:cNvSpPr>
            <a:spLocks noGrp="1"/>
          </p:cNvSpPr>
          <p:nvPr>
            <p:ph type="body" sz="quarter" idx="18"/>
          </p:nvPr>
        </p:nvSpPr>
        <p:spPr/>
        <p:txBody>
          <a:bodyPr/>
          <a:lstStyle/>
          <a:p>
            <a:pPr marL="171450" indent="-171450">
              <a:buFont typeface="Arial" panose="020B0604020202020204" pitchFamily="34" charset="0"/>
              <a:buChar char="•"/>
            </a:pPr>
            <a:r>
              <a:rPr lang="en-US" dirty="0"/>
              <a:t>For an empty class does a constructor exist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compiler has some rules to decide the generation of constructors and assignment operator.</a:t>
            </a:r>
          </a:p>
          <a:p>
            <a:pPr marL="171450" indent="-171450">
              <a:buFont typeface="Arial" panose="020B0604020202020204" pitchFamily="34" charset="0"/>
              <a:buChar char="•"/>
            </a:pPr>
            <a:r>
              <a:rPr lang="en-US" dirty="0"/>
              <a:t>If the rules are respected then the compiler generates the function without any user input, meaning implicitly.</a:t>
            </a:r>
          </a:p>
          <a:p>
            <a:pPr marL="171450" indent="-171450">
              <a:buFont typeface="Arial" panose="020B0604020202020204" pitchFamily="34" charset="0"/>
              <a:buChar char="•"/>
            </a:pPr>
            <a:r>
              <a:rPr lang="en-US" dirty="0"/>
              <a:t>Before C++11 these are the rules:</a:t>
            </a:r>
            <a:endParaRPr lang="ro-RO" dirty="0"/>
          </a:p>
          <a:p>
            <a:pPr marL="171450" lvl="2" indent="0">
              <a:buNone/>
            </a:pPr>
            <a:r>
              <a:rPr lang="en-US" dirty="0"/>
              <a:t>1) default constructor (if no constructor is defined by the user);</a:t>
            </a:r>
          </a:p>
          <a:p>
            <a:pPr marL="171450" lvl="2" indent="0">
              <a:buNone/>
            </a:pPr>
            <a:r>
              <a:rPr lang="en-US" dirty="0"/>
              <a:t>2) copy constructor (if no </a:t>
            </a:r>
            <a:r>
              <a:rPr lang="en-US" b="1" dirty="0"/>
              <a:t>move</a:t>
            </a:r>
            <a:r>
              <a:rPr lang="en-US" dirty="0"/>
              <a:t> constructor is defined by the user);</a:t>
            </a:r>
          </a:p>
          <a:p>
            <a:pPr marL="171450" lvl="2" indent="0">
              <a:buNone/>
            </a:pPr>
            <a:r>
              <a:rPr lang="en-US" dirty="0"/>
              <a:t>3) copy assignment (same as point 3);</a:t>
            </a:r>
          </a:p>
          <a:p>
            <a:pPr marL="171450" lvl="2" indent="0">
              <a:buNone/>
            </a:pPr>
            <a:r>
              <a:rPr lang="en-US" dirty="0"/>
              <a:t>4) destructor.</a:t>
            </a:r>
          </a:p>
        </p:txBody>
      </p:sp>
    </p:spTree>
    <p:extLst>
      <p:ext uri="{BB962C8B-B14F-4D97-AF65-F5344CB8AC3E}">
        <p14:creationId xmlns:p14="http://schemas.microsoft.com/office/powerpoint/2010/main" val="130824412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9AD843-51DB-5607-CBC2-3530F447A897}"/>
              </a:ext>
            </a:extLst>
          </p:cNvPr>
          <p:cNvSpPr>
            <a:spLocks noGrp="1"/>
          </p:cNvSpPr>
          <p:nvPr>
            <p:ph type="body" sz="quarter" idx="13"/>
          </p:nvPr>
        </p:nvSpPr>
        <p:spPr/>
        <p:txBody>
          <a:bodyPr/>
          <a:lstStyle/>
          <a:p>
            <a:r>
              <a:rPr lang="en-US" dirty="0"/>
              <a:t>Compiler generated functions: explicit</a:t>
            </a:r>
          </a:p>
        </p:txBody>
      </p:sp>
      <p:sp>
        <p:nvSpPr>
          <p:cNvPr id="4" name="Text Placeholder 3">
            <a:extLst>
              <a:ext uri="{FF2B5EF4-FFF2-40B4-BE49-F238E27FC236}">
                <a16:creationId xmlns:a16="http://schemas.microsoft.com/office/drawing/2014/main" id="{D5CEF82F-4EB5-58BF-F2BB-BB7C9E75E743}"/>
              </a:ext>
            </a:extLst>
          </p:cNvPr>
          <p:cNvSpPr>
            <a:spLocks noGrp="1"/>
          </p:cNvSpPr>
          <p:nvPr>
            <p:ph type="body" sz="quarter" idx="18"/>
          </p:nvPr>
        </p:nvSpPr>
        <p:spPr/>
        <p:txBody>
          <a:bodyPr/>
          <a:lstStyle/>
          <a:p>
            <a:pPr marL="171450" indent="-171450">
              <a:buFont typeface="Arial" panose="020B0604020202020204" pitchFamily="34" charset="0"/>
              <a:buChar char="•"/>
            </a:pPr>
            <a:r>
              <a:rPr lang="en-US" dirty="0"/>
              <a:t>‘</a:t>
            </a:r>
            <a:r>
              <a:rPr lang="en-US" dirty="0">
                <a:solidFill>
                  <a:srgbClr val="3C3C46"/>
                </a:solidFill>
                <a:latin typeface="Consolas" panose="020B0609020204030204" pitchFamily="49" charset="0"/>
              </a:rPr>
              <a:t>default</a:t>
            </a:r>
            <a:r>
              <a:rPr lang="en-US" dirty="0"/>
              <a:t>’ forces the compiler to generate functions regardless of the rules mentioned before</a:t>
            </a:r>
          </a:p>
          <a:p>
            <a:pPr marL="171450" indent="-171450">
              <a:buFont typeface="Arial" panose="020B0604020202020204" pitchFamily="34" charset="0"/>
              <a:buChar char="•"/>
            </a:pPr>
            <a:r>
              <a:rPr lang="en-US" dirty="0"/>
              <a:t>‘</a:t>
            </a:r>
            <a:r>
              <a:rPr lang="en-US" dirty="0">
                <a:solidFill>
                  <a:srgbClr val="3C3C46"/>
                </a:solidFill>
                <a:latin typeface="Consolas" panose="020B0609020204030204" pitchFamily="49" charset="0"/>
              </a:rPr>
              <a:t>delete</a:t>
            </a:r>
            <a:r>
              <a:rPr lang="en-US" dirty="0"/>
              <a:t>’ does the opposite.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Improve </a:t>
            </a:r>
            <a:r>
              <a:rPr lang="en-US" dirty="0" err="1">
                <a:solidFill>
                  <a:srgbClr val="3C3C46"/>
                </a:solidFill>
              </a:rPr>
              <a:t>UniquePtr</a:t>
            </a:r>
            <a:r>
              <a:rPr lang="en-US" dirty="0"/>
              <a:t> example using this new information.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Best practice: rule of three. Always either implemented your own or use default/delete in order to configure copy constructor and assignment.</a:t>
            </a:r>
          </a:p>
          <a:p>
            <a:pPr marL="279450" lvl="2">
              <a:buFont typeface="Arial" panose="020B0604020202020204" pitchFamily="34" charset="0"/>
              <a:buChar char="•"/>
            </a:pPr>
            <a:endParaRPr lang="en-US" sz="1800" dirty="0"/>
          </a:p>
        </p:txBody>
      </p:sp>
    </p:spTree>
    <p:extLst>
      <p:ext uri="{BB962C8B-B14F-4D97-AF65-F5344CB8AC3E}">
        <p14:creationId xmlns:p14="http://schemas.microsoft.com/office/powerpoint/2010/main" val="21793702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9AD843-51DB-5607-CBC2-3530F447A897}"/>
              </a:ext>
            </a:extLst>
          </p:cNvPr>
          <p:cNvSpPr>
            <a:spLocks noGrp="1"/>
          </p:cNvSpPr>
          <p:nvPr>
            <p:ph type="body" sz="quarter" idx="13"/>
          </p:nvPr>
        </p:nvSpPr>
        <p:spPr/>
        <p:txBody>
          <a:bodyPr/>
          <a:lstStyle/>
          <a:p>
            <a:r>
              <a:rPr lang="en-US" dirty="0"/>
              <a:t>Inheritance: brief introduction</a:t>
            </a:r>
          </a:p>
        </p:txBody>
      </p:sp>
      <p:sp>
        <p:nvSpPr>
          <p:cNvPr id="4" name="Text Placeholder 3">
            <a:extLst>
              <a:ext uri="{FF2B5EF4-FFF2-40B4-BE49-F238E27FC236}">
                <a16:creationId xmlns:a16="http://schemas.microsoft.com/office/drawing/2014/main" id="{D5CEF82F-4EB5-58BF-F2BB-BB7C9E75E743}"/>
              </a:ext>
            </a:extLst>
          </p:cNvPr>
          <p:cNvSpPr>
            <a:spLocks noGrp="1"/>
          </p:cNvSpPr>
          <p:nvPr>
            <p:ph type="body" sz="quarter" idx="18"/>
          </p:nvPr>
        </p:nvSpPr>
        <p:spPr/>
        <p:txBody>
          <a:bodyPr/>
          <a:lstStyle/>
          <a:p>
            <a:pPr marL="171450" indent="-171450">
              <a:buFont typeface="Arial" panose="020B0604020202020204" pitchFamily="34" charset="0"/>
              <a:buChar char="•"/>
            </a:pPr>
            <a:r>
              <a:rPr lang="en-US" dirty="0"/>
              <a:t>Inheritance is used for code reuse. There are some shared things between classes that can be extracted and put into one class and then via inheriting add special things to subclasses. </a:t>
            </a:r>
          </a:p>
        </p:txBody>
      </p:sp>
      <p:sp>
        <p:nvSpPr>
          <p:cNvPr id="6" name="Rectangle: Rounded Corners 5">
            <a:extLst>
              <a:ext uri="{FF2B5EF4-FFF2-40B4-BE49-F238E27FC236}">
                <a16:creationId xmlns:a16="http://schemas.microsoft.com/office/drawing/2014/main" id="{70204F4B-E456-8D6A-3EFF-BA72B9C8D10E}"/>
              </a:ext>
            </a:extLst>
          </p:cNvPr>
          <p:cNvSpPr/>
          <p:nvPr/>
        </p:nvSpPr>
        <p:spPr>
          <a:xfrm>
            <a:off x="380199" y="3567602"/>
            <a:ext cx="1692876" cy="121613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r>
              <a:rPr lang="en-US" sz="1800" b="0" i="0" u="none" baseline="0" dirty="0">
                <a:solidFill>
                  <a:srgbClr val="FFFFFF"/>
                </a:solidFill>
                <a:latin typeface="Open Sans" panose="020B0606030504020204" pitchFamily="34" charset="0"/>
              </a:rPr>
              <a:t>Circle</a:t>
            </a:r>
          </a:p>
          <a:p>
            <a:pPr algn="ctr" rtl="0" eaLnBrk="1" fontAlgn="auto" hangingPunct="1">
              <a:lnSpc>
                <a:spcPct val="100000"/>
              </a:lnSpc>
              <a:spcBef>
                <a:spcPts val="0"/>
              </a:spcBef>
              <a:spcAft>
                <a:spcPts val="0"/>
              </a:spcAft>
            </a:pPr>
            <a:r>
              <a:rPr lang="en-US" sz="1400" dirty="0">
                <a:solidFill>
                  <a:srgbClr val="FFFFFF"/>
                </a:solidFill>
                <a:latin typeface="Open Sans" panose="020B0606030504020204" pitchFamily="34" charset="0"/>
              </a:rPr>
              <a:t>+ </a:t>
            </a:r>
            <a:r>
              <a:rPr lang="en-US" sz="1400" dirty="0" err="1">
                <a:solidFill>
                  <a:srgbClr val="FFFFFF"/>
                </a:solidFill>
                <a:latin typeface="Open Sans" panose="020B0606030504020204" pitchFamily="34" charset="0"/>
              </a:rPr>
              <a:t>setRadius</a:t>
            </a:r>
            <a:r>
              <a:rPr lang="en-US" sz="1400" dirty="0">
                <a:solidFill>
                  <a:srgbClr val="FFFFFF"/>
                </a:solidFill>
                <a:latin typeface="Open Sans" panose="020B0606030504020204" pitchFamily="34" charset="0"/>
              </a:rPr>
              <a:t>()</a:t>
            </a:r>
            <a:endParaRPr lang="en-US" sz="1400" b="0" i="0" u="none" baseline="0" dirty="0">
              <a:solidFill>
                <a:srgbClr val="FFFFFF"/>
              </a:solidFill>
              <a:latin typeface="Open Sans" panose="020B0606030504020204" pitchFamily="34" charset="0"/>
            </a:endParaRPr>
          </a:p>
          <a:p>
            <a:pPr algn="ctr" rtl="0" eaLnBrk="1" fontAlgn="auto" hangingPunct="1">
              <a:lnSpc>
                <a:spcPct val="100000"/>
              </a:lnSpc>
              <a:spcBef>
                <a:spcPts val="0"/>
              </a:spcBef>
              <a:spcAft>
                <a:spcPts val="0"/>
              </a:spcAft>
            </a:pPr>
            <a:r>
              <a:rPr lang="en-US" sz="1400" dirty="0">
                <a:solidFill>
                  <a:srgbClr val="FFFFFF"/>
                </a:solidFill>
                <a:latin typeface="Open Sans" panose="020B0606030504020204" pitchFamily="34" charset="0"/>
              </a:rPr>
              <a:t>+ </a:t>
            </a:r>
            <a:r>
              <a:rPr lang="en-US" sz="1400" dirty="0" err="1">
                <a:solidFill>
                  <a:srgbClr val="FFFFFF"/>
                </a:solidFill>
                <a:latin typeface="Open Sans" panose="020B0606030504020204" pitchFamily="34" charset="0"/>
              </a:rPr>
              <a:t>getRadius</a:t>
            </a:r>
            <a:r>
              <a:rPr lang="en-US" sz="1400" dirty="0">
                <a:solidFill>
                  <a:srgbClr val="FFFFFF"/>
                </a:solidFill>
                <a:latin typeface="Open Sans" panose="020B0606030504020204" pitchFamily="34" charset="0"/>
              </a:rPr>
              <a:t>()</a:t>
            </a:r>
            <a:endParaRPr lang="en-US" sz="1400" b="0" i="0" u="none" baseline="0" dirty="0">
              <a:solidFill>
                <a:srgbClr val="FFFFFF"/>
              </a:solidFill>
              <a:latin typeface="Open Sans" panose="020B0606030504020204" pitchFamily="34" charset="0"/>
            </a:endParaRPr>
          </a:p>
        </p:txBody>
      </p:sp>
      <p:sp>
        <p:nvSpPr>
          <p:cNvPr id="7" name="Rectangle: Rounded Corners 6">
            <a:extLst>
              <a:ext uri="{FF2B5EF4-FFF2-40B4-BE49-F238E27FC236}">
                <a16:creationId xmlns:a16="http://schemas.microsoft.com/office/drawing/2014/main" id="{E89E1BCD-C18B-C9FB-D440-F690C9AA5A8E}"/>
              </a:ext>
            </a:extLst>
          </p:cNvPr>
          <p:cNvSpPr/>
          <p:nvPr/>
        </p:nvSpPr>
        <p:spPr>
          <a:xfrm>
            <a:off x="3150164" y="3589113"/>
            <a:ext cx="1692876" cy="1214642"/>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r>
              <a:rPr lang="en-US" sz="1800" b="0" i="0" u="none" baseline="0" dirty="0">
                <a:solidFill>
                  <a:srgbClr val="FFFFFF"/>
                </a:solidFill>
                <a:latin typeface="Open Sans" panose="020B0606030504020204" pitchFamily="34" charset="0"/>
              </a:rPr>
              <a:t>Square</a:t>
            </a:r>
          </a:p>
          <a:p>
            <a:pPr algn="ctr" rtl="0" eaLnBrk="1" fontAlgn="auto" hangingPunct="1">
              <a:lnSpc>
                <a:spcPct val="100000"/>
              </a:lnSpc>
              <a:spcBef>
                <a:spcPts val="0"/>
              </a:spcBef>
              <a:spcAft>
                <a:spcPts val="0"/>
              </a:spcAft>
            </a:pPr>
            <a:r>
              <a:rPr lang="en-US" sz="1400" dirty="0">
                <a:solidFill>
                  <a:srgbClr val="FFFFFF"/>
                </a:solidFill>
                <a:latin typeface="Open Sans" panose="020B0606030504020204" pitchFamily="34" charset="0"/>
              </a:rPr>
              <a:t>+ </a:t>
            </a:r>
            <a:r>
              <a:rPr lang="en-US" sz="1400" dirty="0" err="1">
                <a:solidFill>
                  <a:srgbClr val="FFFFFF"/>
                </a:solidFill>
                <a:latin typeface="Open Sans" panose="020B0606030504020204" pitchFamily="34" charset="0"/>
              </a:rPr>
              <a:t>setLen</a:t>
            </a:r>
            <a:r>
              <a:rPr lang="en-US" sz="1400" dirty="0">
                <a:solidFill>
                  <a:srgbClr val="FFFFFF"/>
                </a:solidFill>
                <a:latin typeface="Open Sans" panose="020B0606030504020204" pitchFamily="34" charset="0"/>
              </a:rPr>
              <a:t>()</a:t>
            </a:r>
            <a:endParaRPr lang="en-US" sz="1400" b="0" i="0" u="none" baseline="0" dirty="0">
              <a:solidFill>
                <a:srgbClr val="FFFFFF"/>
              </a:solidFill>
              <a:latin typeface="Open Sans" panose="020B0606030504020204" pitchFamily="34" charset="0"/>
            </a:endParaRPr>
          </a:p>
          <a:p>
            <a:pPr algn="ctr" rtl="0" eaLnBrk="1" fontAlgn="auto" hangingPunct="1">
              <a:lnSpc>
                <a:spcPct val="100000"/>
              </a:lnSpc>
              <a:spcBef>
                <a:spcPts val="0"/>
              </a:spcBef>
              <a:spcAft>
                <a:spcPts val="0"/>
              </a:spcAft>
            </a:pPr>
            <a:r>
              <a:rPr lang="en-US" sz="1400" dirty="0">
                <a:solidFill>
                  <a:srgbClr val="FFFFFF"/>
                </a:solidFill>
                <a:latin typeface="Open Sans" panose="020B0606030504020204" pitchFamily="34" charset="0"/>
              </a:rPr>
              <a:t>+ </a:t>
            </a:r>
            <a:r>
              <a:rPr lang="en-US" sz="1400" dirty="0" err="1">
                <a:solidFill>
                  <a:srgbClr val="FFFFFF"/>
                </a:solidFill>
                <a:latin typeface="Open Sans" panose="020B0606030504020204" pitchFamily="34" charset="0"/>
              </a:rPr>
              <a:t>getLen</a:t>
            </a:r>
            <a:r>
              <a:rPr lang="en-US" sz="1400" dirty="0">
                <a:solidFill>
                  <a:srgbClr val="FFFFFF"/>
                </a:solidFill>
                <a:latin typeface="Open Sans" panose="020B0606030504020204" pitchFamily="34" charset="0"/>
              </a:rPr>
              <a:t>()</a:t>
            </a:r>
          </a:p>
        </p:txBody>
      </p:sp>
      <p:sp>
        <p:nvSpPr>
          <p:cNvPr id="8" name="Rectangle: Rounded Corners 7">
            <a:extLst>
              <a:ext uri="{FF2B5EF4-FFF2-40B4-BE49-F238E27FC236}">
                <a16:creationId xmlns:a16="http://schemas.microsoft.com/office/drawing/2014/main" id="{C3FB6741-F774-4F3C-A6F4-4D8AAFA48A83}"/>
              </a:ext>
            </a:extLst>
          </p:cNvPr>
          <p:cNvSpPr/>
          <p:nvPr/>
        </p:nvSpPr>
        <p:spPr>
          <a:xfrm>
            <a:off x="1754242" y="1886401"/>
            <a:ext cx="1692876" cy="121613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r>
              <a:rPr lang="en-US" sz="1800" b="0" i="0" u="none" baseline="0" dirty="0">
                <a:solidFill>
                  <a:srgbClr val="FFFFFF"/>
                </a:solidFill>
                <a:latin typeface="Open Sans" panose="020B0606030504020204" pitchFamily="34" charset="0"/>
              </a:rPr>
              <a:t>Shape</a:t>
            </a:r>
          </a:p>
          <a:p>
            <a:pPr algn="just" rtl="0" eaLnBrk="1" fontAlgn="auto" hangingPunct="1">
              <a:lnSpc>
                <a:spcPct val="100000"/>
              </a:lnSpc>
              <a:spcBef>
                <a:spcPts val="0"/>
              </a:spcBef>
              <a:spcAft>
                <a:spcPts val="0"/>
              </a:spcAft>
            </a:pPr>
            <a:r>
              <a:rPr lang="en-US" sz="1400" dirty="0">
                <a:solidFill>
                  <a:srgbClr val="FFFFFF"/>
                </a:solidFill>
                <a:latin typeface="Open Sans" panose="020B0606030504020204" pitchFamily="34" charset="0"/>
              </a:rPr>
              <a:t>+ </a:t>
            </a:r>
            <a:r>
              <a:rPr lang="en-US" sz="1400" dirty="0" err="1">
                <a:solidFill>
                  <a:srgbClr val="FFFFFF"/>
                </a:solidFill>
                <a:latin typeface="Open Sans" panose="020B0606030504020204" pitchFamily="34" charset="0"/>
              </a:rPr>
              <a:t>calcArea</a:t>
            </a:r>
            <a:r>
              <a:rPr lang="en-US" sz="1400" dirty="0">
                <a:solidFill>
                  <a:srgbClr val="FFFFFF"/>
                </a:solidFill>
                <a:latin typeface="Open Sans" panose="020B0606030504020204" pitchFamily="34" charset="0"/>
              </a:rPr>
              <a:t>()</a:t>
            </a:r>
            <a:endParaRPr lang="en-US" sz="1400" b="0" i="0" u="none" baseline="0" dirty="0">
              <a:solidFill>
                <a:srgbClr val="FFFFFF"/>
              </a:solidFill>
              <a:latin typeface="Open Sans" panose="020B0606030504020204" pitchFamily="34" charset="0"/>
            </a:endParaRPr>
          </a:p>
          <a:p>
            <a:pPr algn="just" rtl="0" eaLnBrk="1" fontAlgn="auto" hangingPunct="1">
              <a:lnSpc>
                <a:spcPct val="100000"/>
              </a:lnSpc>
              <a:spcBef>
                <a:spcPts val="0"/>
              </a:spcBef>
              <a:spcAft>
                <a:spcPts val="0"/>
              </a:spcAft>
            </a:pPr>
            <a:r>
              <a:rPr lang="en-US" sz="1400" dirty="0">
                <a:solidFill>
                  <a:srgbClr val="FFFFFF"/>
                </a:solidFill>
                <a:latin typeface="Open Sans" panose="020B0606030504020204" pitchFamily="34" charset="0"/>
              </a:rPr>
              <a:t>+ </a:t>
            </a:r>
            <a:r>
              <a:rPr lang="en-US" sz="1400" dirty="0" err="1">
                <a:solidFill>
                  <a:srgbClr val="FFFFFF"/>
                </a:solidFill>
                <a:latin typeface="Open Sans" panose="020B0606030504020204" pitchFamily="34" charset="0"/>
              </a:rPr>
              <a:t>calcPerimeter</a:t>
            </a:r>
            <a:r>
              <a:rPr lang="en-US" sz="1400" dirty="0">
                <a:solidFill>
                  <a:srgbClr val="FFFFFF"/>
                </a:solidFill>
                <a:latin typeface="Open Sans" panose="020B0606030504020204" pitchFamily="34" charset="0"/>
              </a:rPr>
              <a:t>()</a:t>
            </a:r>
            <a:endParaRPr lang="en-US" sz="1400" b="0" i="0" u="none" baseline="0" dirty="0">
              <a:solidFill>
                <a:srgbClr val="FFFFFF"/>
              </a:solidFill>
              <a:latin typeface="Open Sans" panose="020B0606030504020204" pitchFamily="34" charset="0"/>
            </a:endParaRPr>
          </a:p>
        </p:txBody>
      </p:sp>
      <p:cxnSp>
        <p:nvCxnSpPr>
          <p:cNvPr id="10" name="Straight Arrow Connector 9">
            <a:extLst>
              <a:ext uri="{FF2B5EF4-FFF2-40B4-BE49-F238E27FC236}">
                <a16:creationId xmlns:a16="http://schemas.microsoft.com/office/drawing/2014/main" id="{2EF7B9F2-66AB-E6D0-170D-BAFB32C61DE1}"/>
              </a:ext>
            </a:extLst>
          </p:cNvPr>
          <p:cNvCxnSpPr>
            <a:stCxn id="6" idx="0"/>
          </p:cNvCxnSpPr>
          <p:nvPr/>
        </p:nvCxnSpPr>
        <p:spPr>
          <a:xfrm flipV="1">
            <a:off x="1226637" y="3112533"/>
            <a:ext cx="1170566" cy="4550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15947D3-CDEA-11D3-B4B2-549022607420}"/>
              </a:ext>
            </a:extLst>
          </p:cNvPr>
          <p:cNvCxnSpPr>
            <a:stCxn id="7" idx="0"/>
          </p:cNvCxnSpPr>
          <p:nvPr/>
        </p:nvCxnSpPr>
        <p:spPr>
          <a:xfrm flipH="1" flipV="1">
            <a:off x="2792619" y="3112533"/>
            <a:ext cx="1203983" cy="4765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F33B7B7-C36F-373F-2E06-9288A9329E07}"/>
              </a:ext>
            </a:extLst>
          </p:cNvPr>
          <p:cNvSpPr txBox="1"/>
          <p:nvPr/>
        </p:nvSpPr>
        <p:spPr>
          <a:xfrm>
            <a:off x="3718973" y="2051222"/>
            <a:ext cx="4930757" cy="1334529"/>
          </a:xfrm>
          <a:prstGeom prst="rect">
            <a:avLst/>
          </a:prstGeom>
          <a:noFill/>
        </p:spPr>
        <p:txBody>
          <a:bodyPr vert="horz" wrap="square" rtlCol="0" anchor="t">
            <a:noAutofit/>
          </a:bodyPr>
          <a:lstStyle/>
          <a:p>
            <a:r>
              <a:rPr lang="en-US" sz="1600" b="0" dirty="0">
                <a:solidFill>
                  <a:srgbClr val="000000"/>
                </a:solidFill>
                <a:effectLst/>
                <a:latin typeface="Consolas" panose="020B0609020204030204" pitchFamily="49" charset="0"/>
              </a:rPr>
              <a:t>Circle c;</a:t>
            </a:r>
          </a:p>
          <a:p>
            <a:r>
              <a:rPr lang="en-US" sz="1600" b="0" dirty="0" err="1">
                <a:solidFill>
                  <a:srgbClr val="000000"/>
                </a:solidFill>
                <a:effectLst/>
                <a:latin typeface="Consolas" panose="020B0609020204030204" pitchFamily="49" charset="0"/>
              </a:rPr>
              <a:t>cout</a:t>
            </a:r>
            <a:r>
              <a:rPr lang="en-US" sz="1600" b="0" dirty="0">
                <a:solidFill>
                  <a:srgbClr val="000000"/>
                </a:solidFill>
                <a:effectLst/>
                <a:latin typeface="Consolas" panose="020B0609020204030204" pitchFamily="49" charset="0"/>
              </a:rPr>
              <a:t> &lt;&lt; </a:t>
            </a:r>
            <a:r>
              <a:rPr lang="en-US" sz="1600" b="0" dirty="0">
                <a:solidFill>
                  <a:srgbClr val="A31515"/>
                </a:solidFill>
                <a:effectLst/>
                <a:latin typeface="Consolas" panose="020B0609020204030204" pitchFamily="49" charset="0"/>
              </a:rPr>
              <a:t>"Area: "</a:t>
            </a:r>
            <a:r>
              <a:rPr lang="en-US" sz="1600" b="0" dirty="0">
                <a:solidFill>
                  <a:srgbClr val="000000"/>
                </a:solidFill>
                <a:effectLst/>
                <a:latin typeface="Consolas" panose="020B0609020204030204" pitchFamily="49" charset="0"/>
              </a:rPr>
              <a:t> &lt;&lt; </a:t>
            </a:r>
            <a:r>
              <a:rPr lang="en-US" sz="1600" b="0" dirty="0" err="1">
                <a:solidFill>
                  <a:srgbClr val="000000"/>
                </a:solidFill>
                <a:effectLst/>
                <a:latin typeface="Consolas" panose="020B0609020204030204" pitchFamily="49" charset="0"/>
              </a:rPr>
              <a:t>c.calcArea</a:t>
            </a:r>
            <a:r>
              <a:rPr lang="en-US" sz="1600" b="0" dirty="0">
                <a:solidFill>
                  <a:srgbClr val="000000"/>
                </a:solidFill>
                <a:effectLst/>
                <a:latin typeface="Consolas" panose="020B0609020204030204" pitchFamily="49" charset="0"/>
              </a:rPr>
              <a:t>();</a:t>
            </a:r>
            <a:r>
              <a:rPr lang="en-US" sz="1600" b="0" dirty="0">
                <a:solidFill>
                  <a:srgbClr val="008000"/>
                </a:solidFill>
                <a:effectLst/>
                <a:latin typeface="Consolas" panose="020B0609020204030204" pitchFamily="49" charset="0"/>
              </a:rPr>
              <a:t> // OK</a:t>
            </a:r>
            <a:endParaRPr lang="en-US" sz="1600" b="0" dirty="0">
              <a:solidFill>
                <a:srgbClr val="000000"/>
              </a:solidFill>
              <a:effectLst/>
              <a:latin typeface="Consolas" panose="020B0609020204030204" pitchFamily="49" charset="0"/>
            </a:endParaRPr>
          </a:p>
          <a:p>
            <a:r>
              <a:rPr lang="en-US" sz="1600" b="0" dirty="0" err="1">
                <a:solidFill>
                  <a:srgbClr val="000000"/>
                </a:solidFill>
                <a:effectLst/>
                <a:latin typeface="Consolas" panose="020B0609020204030204" pitchFamily="49" charset="0"/>
              </a:rPr>
              <a:t>cout</a:t>
            </a:r>
            <a:r>
              <a:rPr lang="en-US" sz="1600" b="0" dirty="0">
                <a:solidFill>
                  <a:srgbClr val="000000"/>
                </a:solidFill>
                <a:effectLst/>
                <a:latin typeface="Consolas" panose="020B0609020204030204" pitchFamily="49" charset="0"/>
              </a:rPr>
              <a:t> &lt;&lt; </a:t>
            </a:r>
            <a:r>
              <a:rPr lang="en-US" sz="1600" b="0" dirty="0">
                <a:solidFill>
                  <a:srgbClr val="A31515"/>
                </a:solidFill>
                <a:effectLst/>
                <a:latin typeface="Consolas" panose="020B0609020204030204" pitchFamily="49" charset="0"/>
              </a:rPr>
              <a:t>"Len:"</a:t>
            </a:r>
            <a:r>
              <a:rPr lang="en-US" sz="1600" b="0" dirty="0">
                <a:solidFill>
                  <a:srgbClr val="000000"/>
                </a:solidFill>
                <a:effectLst/>
                <a:latin typeface="Consolas" panose="020B0609020204030204" pitchFamily="49" charset="0"/>
              </a:rPr>
              <a:t>   &lt;&lt; </a:t>
            </a:r>
            <a:r>
              <a:rPr lang="en-US" sz="1600" b="0" dirty="0" err="1">
                <a:solidFill>
                  <a:srgbClr val="000000"/>
                </a:solidFill>
                <a:effectLst/>
                <a:latin typeface="Consolas" panose="020B0609020204030204" pitchFamily="49" charset="0"/>
              </a:rPr>
              <a:t>c.getLen</a:t>
            </a:r>
            <a:r>
              <a:rPr lang="en-US" sz="1600" b="0" dirty="0">
                <a:solidFill>
                  <a:srgbClr val="000000"/>
                </a:solidFill>
                <a:effectLst/>
                <a:latin typeface="Consolas" panose="020B0609020204030204" pitchFamily="49" charset="0"/>
              </a:rPr>
              <a:t>();</a:t>
            </a:r>
            <a:r>
              <a:rPr lang="en-US" sz="1600" b="0" dirty="0">
                <a:solidFill>
                  <a:srgbClr val="008000"/>
                </a:solidFill>
                <a:effectLst/>
                <a:latin typeface="Consolas" panose="020B0609020204030204" pitchFamily="49" charset="0"/>
              </a:rPr>
              <a:t> // NOT OK</a:t>
            </a:r>
            <a:endParaRPr lang="en-US" sz="1600" b="0" dirty="0">
              <a:solidFill>
                <a:srgbClr val="000000"/>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78390EFD-D0FE-6BFF-B8A8-2F5DB2A509DA}"/>
              </a:ext>
            </a:extLst>
          </p:cNvPr>
          <p:cNvSpPr txBox="1"/>
          <p:nvPr/>
        </p:nvSpPr>
        <p:spPr>
          <a:xfrm>
            <a:off x="5189838" y="3276022"/>
            <a:ext cx="3459892" cy="1334529"/>
          </a:xfrm>
          <a:prstGeom prst="rect">
            <a:avLst/>
          </a:prstGeom>
          <a:noFill/>
        </p:spPr>
        <p:txBody>
          <a:bodyPr vert="horz" wrap="square" rtlCol="0" anchor="t">
            <a:noAutofit/>
          </a:bodyPr>
          <a:lstStyle/>
          <a:p>
            <a:pPr marR="0" lvl="0" algn="l" defTabSz="914378" rtl="0" eaLnBrk="1" fontAlgn="auto" latinLnBrk="0" hangingPunct="1">
              <a:lnSpc>
                <a:spcPct val="100000"/>
              </a:lnSpc>
              <a:spcBef>
                <a:spcPts val="0"/>
              </a:spcBef>
              <a:spcAft>
                <a:spcPts val="600"/>
              </a:spcAft>
              <a:buClrTx/>
              <a:buSzTx/>
              <a:tabLst/>
              <a:defRPr/>
            </a:pPr>
            <a:r>
              <a:rPr lang="en-US" sz="1600" b="1" dirty="0">
                <a:solidFill>
                  <a:srgbClr val="5A5A5A"/>
                </a:solidFill>
                <a:latin typeface="Open Sans" panose="020B0606030504020204" pitchFamily="34" charset="0"/>
              </a:rPr>
              <a:t>A synonym for inheritance is extend (e.g. class D extends class B)</a:t>
            </a:r>
          </a:p>
          <a:p>
            <a:pPr marR="0" lvl="0" algn="l" defTabSz="914378" rtl="0" eaLnBrk="1" fontAlgn="auto" latinLnBrk="0" hangingPunct="1">
              <a:lnSpc>
                <a:spcPct val="100000"/>
              </a:lnSpc>
              <a:spcBef>
                <a:spcPts val="0"/>
              </a:spcBef>
              <a:spcAft>
                <a:spcPts val="600"/>
              </a:spcAft>
              <a:buClrTx/>
              <a:buSzTx/>
              <a:tabLst/>
              <a:defRPr/>
            </a:pPr>
            <a:endParaRPr lang="en-US" sz="1600" b="1" dirty="0">
              <a:solidFill>
                <a:srgbClr val="5A5A5A"/>
              </a:solidFill>
              <a:latin typeface="Open Sans" panose="020B0606030504020204" pitchFamily="34" charset="0"/>
            </a:endParaRPr>
          </a:p>
          <a:p>
            <a:pPr marR="0" lvl="0" algn="l" defTabSz="914378" rtl="0" eaLnBrk="1" fontAlgn="auto" latinLnBrk="0" hangingPunct="1">
              <a:lnSpc>
                <a:spcPct val="100000"/>
              </a:lnSpc>
              <a:spcBef>
                <a:spcPts val="0"/>
              </a:spcBef>
              <a:spcAft>
                <a:spcPts val="600"/>
              </a:spcAft>
              <a:buClrTx/>
              <a:buSzTx/>
              <a:tabLst/>
              <a:defRPr/>
            </a:pPr>
            <a:r>
              <a:rPr kumimoji="0" lang="en-US" sz="1100" b="1" i="0" u="none" strike="noStrike" kern="1200" cap="none" spc="0" normalizeH="0" baseline="0" noProof="0" dirty="0">
                <a:ln>
                  <a:noFill/>
                </a:ln>
                <a:solidFill>
                  <a:srgbClr val="FF8200"/>
                </a:solidFill>
                <a:effectLst/>
                <a:uLnTx/>
                <a:uFillTx/>
                <a:latin typeface="Open Sans" panose="020B0606030504020204" pitchFamily="34" charset="0"/>
                <a:ea typeface="+mn-ea"/>
                <a:cs typeface="+mn-cs"/>
              </a:rPr>
              <a:t>You will learn more about </a:t>
            </a:r>
            <a:r>
              <a:rPr kumimoji="0" lang="en-US" sz="1100" b="1" i="0" u="none" strike="noStrike" kern="1200" cap="none" spc="0" normalizeH="0" baseline="0" noProof="0" dirty="0">
                <a:ln>
                  <a:noFill/>
                </a:ln>
                <a:solidFill>
                  <a:schemeClr val="tx2"/>
                </a:solidFill>
                <a:effectLst/>
                <a:uLnTx/>
                <a:uFillTx/>
                <a:latin typeface="Open Sans" panose="020B0606030504020204" pitchFamily="34" charset="0"/>
                <a:ea typeface="+mn-ea"/>
                <a:cs typeface="+mn-cs"/>
              </a:rPr>
              <a:t>how to use </a:t>
            </a:r>
            <a:r>
              <a:rPr kumimoji="0" lang="en-US" sz="1100" b="1" i="0" u="none" strike="noStrike" kern="1200" cap="none" spc="0" normalizeH="0" baseline="0" noProof="0" dirty="0">
                <a:ln>
                  <a:noFill/>
                </a:ln>
                <a:solidFill>
                  <a:srgbClr val="FF8200"/>
                </a:solidFill>
                <a:effectLst/>
                <a:uLnTx/>
                <a:uFillTx/>
                <a:latin typeface="Open Sans" panose="020B0606030504020204" pitchFamily="34" charset="0"/>
                <a:ea typeface="+mn-ea"/>
                <a:cs typeface="+mn-cs"/>
              </a:rPr>
              <a:t>inheritance starting from next Monday.</a:t>
            </a:r>
          </a:p>
        </p:txBody>
      </p:sp>
    </p:spTree>
    <p:extLst>
      <p:ext uri="{BB962C8B-B14F-4D97-AF65-F5344CB8AC3E}">
        <p14:creationId xmlns:p14="http://schemas.microsoft.com/office/powerpoint/2010/main" val="8143803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9AD843-51DB-5607-CBC2-3530F447A897}"/>
              </a:ext>
            </a:extLst>
          </p:cNvPr>
          <p:cNvSpPr>
            <a:spLocks noGrp="1"/>
          </p:cNvSpPr>
          <p:nvPr>
            <p:ph type="body" sz="quarter" idx="13"/>
          </p:nvPr>
        </p:nvSpPr>
        <p:spPr/>
        <p:txBody>
          <a:bodyPr/>
          <a:lstStyle/>
          <a:p>
            <a:r>
              <a:rPr lang="en-US" dirty="0"/>
              <a:t>Inheritance: view in memory</a:t>
            </a:r>
          </a:p>
        </p:txBody>
      </p:sp>
      <p:sp>
        <p:nvSpPr>
          <p:cNvPr id="4" name="Text Placeholder 3">
            <a:extLst>
              <a:ext uri="{FF2B5EF4-FFF2-40B4-BE49-F238E27FC236}">
                <a16:creationId xmlns:a16="http://schemas.microsoft.com/office/drawing/2014/main" id="{D5CEF82F-4EB5-58BF-F2BB-BB7C9E75E743}"/>
              </a:ext>
            </a:extLst>
          </p:cNvPr>
          <p:cNvSpPr>
            <a:spLocks noGrp="1"/>
          </p:cNvSpPr>
          <p:nvPr>
            <p:ph type="body" sz="quarter" idx="18"/>
          </p:nvPr>
        </p:nvSpPr>
        <p:spPr/>
        <p:txBody>
          <a:bodyPr/>
          <a:lstStyle/>
          <a:p>
            <a:pPr marL="171450" indent="-171450">
              <a:buFont typeface="Arial" panose="020B0604020202020204" pitchFamily="34" charset="0"/>
              <a:buChar char="•"/>
            </a:pPr>
            <a:r>
              <a:rPr lang="en-US" dirty="0"/>
              <a:t>How does inheritance look in memory? What does it do?</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For the most basic case: the base class and the derived class are concatenated together in memory.</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important observation:</a:t>
            </a:r>
          </a:p>
          <a:p>
            <a:pPr marL="279450" lvl="2" indent="-171450">
              <a:buFont typeface="Arial" panose="020B0604020202020204" pitchFamily="34" charset="0"/>
              <a:buChar char="•"/>
            </a:pPr>
            <a:r>
              <a:rPr lang="en-US" dirty="0"/>
              <a:t>Every derived object includes the base object in it.  </a:t>
            </a:r>
            <a:r>
              <a:rPr lang="en-US" dirty="0">
                <a:latin typeface="Consolas" panose="020B0609020204030204" pitchFamily="49" charset="0"/>
              </a:rPr>
              <a:t>// </a:t>
            </a:r>
            <a:r>
              <a:rPr lang="en-US" dirty="0" err="1">
                <a:latin typeface="Consolas" panose="020B0609020204030204" pitchFamily="49" charset="0"/>
              </a:rPr>
              <a:t>sizeof</a:t>
            </a:r>
            <a:r>
              <a:rPr lang="en-US" dirty="0">
                <a:latin typeface="Consolas" panose="020B0609020204030204" pitchFamily="49" charset="0"/>
              </a:rPr>
              <a:t>(derived) &gt; </a:t>
            </a:r>
            <a:r>
              <a:rPr lang="en-US" dirty="0" err="1">
                <a:latin typeface="Consolas" panose="020B0609020204030204" pitchFamily="49" charset="0"/>
              </a:rPr>
              <a:t>sizeof</a:t>
            </a:r>
            <a:r>
              <a:rPr lang="en-US" dirty="0">
                <a:latin typeface="Consolas" panose="020B0609020204030204" pitchFamily="49" charset="0"/>
              </a:rPr>
              <a:t>(base) always!</a:t>
            </a:r>
          </a:p>
          <a:p>
            <a:pPr marL="279450" lvl="2"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important outcome:</a:t>
            </a:r>
          </a:p>
          <a:p>
            <a:pPr marL="279450" lvl="2" indent="-171450">
              <a:buFont typeface="Arial" panose="020B0604020202020204" pitchFamily="34" charset="0"/>
              <a:buChar char="•"/>
            </a:pPr>
            <a:r>
              <a:rPr lang="en-US" dirty="0"/>
              <a:t>When constructing a derived object the base object must also be constructed.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18369090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IO_CHANGETRACKING" val="true"/>
</p:tagLst>
</file>

<file path=ppt/tags/tag2.xml><?xml version="1.0" encoding="utf-8"?>
<p:tagLst xmlns:a="http://schemas.openxmlformats.org/drawingml/2006/main" xmlns:r="http://schemas.openxmlformats.org/officeDocument/2006/relationships" xmlns:p="http://schemas.openxmlformats.org/presentationml/2006/main">
  <p:tag name="MIO_MST_COLOR_1" val="124,124,124,Dunkel 1"/>
  <p:tag name="MIO_MST_COLOR_2" val="255,255,255,Hell 1"/>
  <p:tag name="MIO_MST_COLOR_3" val="255,130,0,Dunkel 2"/>
  <p:tag name="MIO_MST_COLOR_4" val="235,235,235,Hell 2"/>
  <p:tag name="MIO_MST_COLOR_5" val="255,130,0,Akzent 1"/>
  <p:tag name="MIO_MST_COLOR_6" val="180,15,50,Akzent 2"/>
  <p:tag name="MIO_MST_COLOR_7" val="190,208,52,Akzent 3"/>
  <p:tag name="MIO_MST_COLOR_8" val="205,80,150,Akzent 4"/>
  <p:tag name="MIO_MST_COLOR_9" val="90,165,230,Akzent 5"/>
  <p:tag name="MIO_MST_COLOR_10" val="250,190,30,Akzent 6"/>
  <p:tag name="MIO_MST_COLOR_11" val="90,165,230,"/>
  <p:tag name="MIO_MST_COLOR_12" val="205,80,150,"/>
  <p:tag name="MIO_EK" val="4001"/>
  <p:tag name="MIO_BULLET_IMAGE_BINARY_DATA" val="iVBORw0KGgoAAAANSUhEUgAAAEIAAAA1CAYAAAD1cz2RAAAACXBIWXMAAAsTAAALEwEAmpwYAAA58mlUWHRYTUw6Y29tLmFkb2JlLnhtcAAAAAAAPD94cGFja2V0IGJlZ2luPSLvu78iIGlkPSJXNU0wTXBDZWhpSHpyZVN6TlRjemtjOWQiPz4KPHg6eG1wbWV0YSB4bWxuczp4PSJhZG9iZTpuczptZXRhLyIgeDp4bXB0az0iQWRvYmUgWE1QIENvcmUgNS42LWMxMzggNzkuMTU5ODI0LCAyMDE2LzA5LzE0LTAxOjA5OjAxICAgICAgICAiPgogICA8cmRmOlJERiB4bWxuczpyZGY9Imh0dHA6Ly93d3cudzMub3JnLzE5OTkvMDIvMjItcmRmLXN5bnRheC1ucyMiPgogICAgICA8cmRmOkRlc2NyaXB0aW9uIHJkZjphYm91dD0iIgogICAgICAgICAgICB4bWxuczp4bXA9Imh0dHA6Ly9ucy5hZG9iZS5jb20veGFwLzEuMC8iCiAgICAgICAgICAgIHhtbG5zOmRjPSJodHRwOi8vcHVybC5vcmcvZGMvZWxlbWVudHMvMS4xLyIKICAgICAgICAgICAgeG1sbnM6cGhvdG9zaG9wPSJodHRwOi8vbnMuYWRvYmUuY29tL3Bob3Rvc2hvcC8xLjAvIgogICAgICAgICAgICB4bWxuczp4bXBNTT0iaHR0cDovL25zLmFkb2JlLmNvbS94YXAvMS4wL21tLyIKICAgICAgICAgICAgeG1sbnM6c3RFdnQ9Imh0dHA6Ly9ucy5hZG9iZS5jb20veGFwLzEuMC9zVHlwZS9SZXNvdXJjZUV2ZW50IyIKICAgICAgICAgICAgeG1sbnM6dGlmZj0iaHR0cDovL25zLmFkb2JlLmNvbS90aWZmLzEuMC8iCiAgICAgICAgICAgIHhtbG5zOmV4aWY9Imh0dHA6Ly9ucy5hZG9iZS5jb20vZXhpZi8xLjAvIj4KICAgICAgICAgPHhtcDpDcmVhdG9yVG9vbD5BZG9iZSBQaG90b3Nob3AgQ0MgMjAxNyAoTWFjaW50b3NoKTwveG1wOkNyZWF0b3JUb29sPgogICAgICAgICA8eG1wOkNyZWF0ZURhdGU+MjAxNy0wOC0wM1QxNjoyMTozMiswMjowMDwveG1wOkNyZWF0ZURhdGU+CiAgICAgICAgIDx4bXA6TW9kaWZ5RGF0ZT4yMDE3LTA4LTAzVDE2OjMxOjUxKzAyOjAwPC94bXA6TW9kaWZ5RGF0ZT4KICAgICAgICAgPHhtcDpNZXRhZGF0YURhdGU+MjAxNy0wOC0wM1QxNjozMTo1MSswMjowMDwveG1wOk1ldGFkYXRhRGF0ZT4KICAgICAgICAgPGRjOmZvcm1hdD5pbWFnZS9wbmc8L2RjOmZvcm1hdD4KICAgICAgICAgPHBob3Rvc2hvcDpDb2xvck1vZGU+MzwvcGhvdG9zaG9wOkNvbG9yTW9kZT4KICAgICAgICAgPHhtcE1NOkluc3RhbmNlSUQ+eG1wLmlpZDphYjVhNmJkOC1hMjg2LTQ2ZDktYTQ0NS1lZDYyM2E2MzUwYWQ8L3htcE1NOkluc3RhbmNlSUQ+CiAgICAgICAgIDx4bXBNTTpEb2N1bWVudElEPmFkb2JlOmRvY2lkOnBob3Rvc2hvcDplNDU4NzIwYS1iOGU2LTExN2EtOWExNC05YjljMDllM2E5NWE8L3htcE1NOkRvY3VtZW50SUQ+CiAgICAgICAgIDx4bXBNTTpPcmlnaW5hbERvY3VtZW50SUQ+eG1wLmRpZDo5MjI3OWJmNC03YzBlLTRhNGEtYTdhYi0yMDZjMTEwYzdiNmY8L3htcE1NOk9yaWdpbmFsRG9jdW1lbnRJRD4KICAgICAgICAgPHhtcE1NOkhpc3Rvcnk+CiAgICAgICAgICAgIDxyZGY6U2VxPgogICAgICAgICAgICAgICA8cmRmOmxpIHJkZjpwYXJzZVR5cGU9IlJlc291cmNlIj4KICAgICAgICAgICAgICAgICAgPHN0RXZ0OmFjdGlvbj5jcmVhdGVkPC9zdEV2dDphY3Rpb24+CiAgICAgICAgICAgICAgICAgIDxzdEV2dDppbnN0YW5jZUlEPnhtcC5paWQ6OTIyNzliZjQtN2MwZS00YTRhLWE3YWItMjA2YzExMGM3YjZmPC9zdEV2dDppbnN0YW5jZUlEPgogICAgICAgICAgICAgICAgICA8c3RFdnQ6d2hlbj4yMDE3LTA4LTAzVDE2OjIxOjMyKzAyOjAwPC9zdEV2dDp3aGVuPgogICAgICAgICAgICAgICAgICA8c3RFdnQ6c29mdHdhcmVBZ2VudD5BZG9iZSBQaG90b3Nob3AgQ0MgMjAxNyAoTWFjaW50b3NoKTwvc3RFdnQ6c29mdHdhcmVBZ2VudD4KICAgICAgICAgICAgICAgPC9yZGY6bGk+CiAgICAgICAgICAgICAgIDxyZGY6bGkgcmRmOnBhcnNlVHlwZT0iUmVzb3VyY2UiPgogICAgICAgICAgICAgICAgICA8c3RFdnQ6YWN0aW9uPnNhdmVkPC9zdEV2dDphY3Rpb24+CiAgICAgICAgICAgICAgICAgIDxzdEV2dDppbnN0YW5jZUlEPnhtcC5paWQ6YWI1YTZiZDgtYTI4Ni00NmQ5LWE0NDUtZWQ2MjNhNjM1MGFkPC9zdEV2dDppbnN0YW5jZUlEPgogICAgICAgICAgICAgICAgICA8c3RFdnQ6d2hlbj4yMDE3LTA4LTAzVDE2OjMxOjUxKzAyOjAwPC9zdEV2dDp3aGVuPgogICAgICAgICAgICAgICAgICA8c3RFdnQ6c29mdHdhcmVBZ2VudD5BZG9iZSBQaG90b3Nob3AgQ0MgMjAxNyAoTWFjaW50b3NoKTwvc3RFdnQ6c29mdHdhcmVBZ2VudD4KICAgICAgICAgICAgICAgICAgPHN0RXZ0OmNoYW5nZWQ+Lzwvc3RFdnQ6Y2hhbmdlZD4KICAgICAgICAgICAgICAgPC9yZGY6bGk+CiAgICAgICAgICAgIDwvcmRmOlNlcT4KICAgICAgICAgPC94bXBNTTpIaXN0b3J5PgogICAgICAgICA8dGlmZjpPcmllbnRhdGlvbj4xPC90aWZmOk9yaWVudGF0aW9uPgogICAgICAgICA8dGlmZjpYUmVzb2x1dGlvbj43MjAwMDAvMTAwMDA8L3RpZmY6WFJlc29sdXRpb24+CiAgICAgICAgIDx0aWZmOllSZXNvbHV0aW9uPjcyMDAwMC8xMDAwMDwvdGlmZjpZUmVzb2x1dGlvbj4KICAgICAgICAgPHRpZmY6UmVzb2x1dGlvblVuaXQ+MjwvdGlmZjpSZXNvbHV0aW9uVW5pdD4KICAgICAgICAgPGV4aWY6Q29sb3JTcGFjZT42NTUzNTwvZXhpZjpDb2xvclNwYWNlPgogICAgICAgICA8ZXhpZjpQaXhlbFhEaW1lbnNpb24+NjY8L2V4aWY6UGl4ZWxYRGltZW5zaW9uPgogICAgICAgICA8ZXhpZjpQaXhlbFlEaW1lbnNpb24+NTM8L2V4aWY6UGl4ZWxZRGltZW5zaW9uPgogICAgICA8L3JkZjpEZXNjcmlwdGlvbj4KICAgPC9yZGY6UkRGPgo8L3g6eG1wbWV0YT4KICAgICAgICAgICAgICAgICAgICAgICAgICAgICAgICAgICAgICAgICAgICAgICAgICAgICAgICAgICAgICAgICAgICAgICAgICAgICAgICAgICAgICAgICAgICAgICAgICAgIAogICAgICAgICAgICAgICAgICAgICAgICAgICAgICAgICAgICAgICAgICAgICAgICAgICAgICAgICAgICAgICAgICAgICAgICAgICAgICAgICAgICAgICAgICAgICAgICAgICAgCiAgICAgICAgICAgICAgICAgICAgICAgICAgICAgICAgICAgICAgICAgICAgICAgICAgICAgICAgICAgICAgICAgICAgICAgICAgICAgICAgICAgICAgICAgICAgICAgICAgICAKICAgICAgICAgICAgICAgICAgICAgICAgICAgICAgICAgICAgICAgICAgICAgICAgICAgICAgICAgICAgICAgICAgICAgICAgICAgICAgICAgICAgICAgICAgICAgICAgICAgIAogICAgICAgICAgICAgICAgICAgICAgICAgICAgICAgICAgICAgICAgICAgICAgICAgICAgICAgICAgICAgICAgICAgICAgICAgICAgICAgICAgICAgICAgICAgICAgICAgICAgCiAgICAgICAgICAgICAgICAgICAgICAgICAgICAgICAgICAgICAgICAgICAgICAgICAgICAgICAgICAgICAgICAgICAgICAgICAgICAgICAgICAgICAgICAgICAgICAgICAgICAKICAgICAgICAgICAgICAgICAgICAgICAgICAgICAgICAgICAgICAgICAgICAgICAgICAgICAgICAgICAgICAgICAgICAgICAgICAgICAgICAgICAgICAgICAgICAgICAgICAgIAogICAgICAgICAgICAgICAgICAgICAgICAgICAgICAgICAgICAgICAgICAgICAgICAgICAgICAgICAgICAgICAgICAgICAgICAgICAgICAgICAgICAgICAgICAgICAgICAgICAgCiAgICAgICAgICAgICAgICAgICAgICAgICAgICAgICAgICAgICAgICAgICAgICAgICAgICAgICAgICAgICAgICAgICAgICAgICAgICAgICAgICAgICAgICAgICAgICAgICAgICAKICAgICAgICAgICAgICAgICAgICAgICAgICAgICAgICAgICAgICAgICAgICAgICAgICAgICAgICAgICAgICAgICAgICAgICAgICAgICAgICAgICAgICAgICAgICAgICAgICAgIAogICAgICAgICAgICAgICAgICAgICAgICAgICAgICAgICAgICAgICAgICAgICAgICAgICAgICAgICAgICAgICAgICAgICAgICAgICAgICAgICAgICAgICAgICAgICAgICAgICAgCiAgICAgICAgICAgICAgICAgICAgICAgICAgICAgICAgICAgICAgICAgICAgICAgICAgICAgICAgICAgICAgICAgICAgICAgICAgICAgICAgICAgICAgICAgICAgICAgICAgICAKICAgICAgICAgICAgICAgICAgICAgICAgICAgICAgICAgICAgICAgICAgICAgICAgICAgICAgICAgICAgICAgICAgICAgICAgICAgICAgICAgICAgICAgICAgICAgICAgICAgIAogICAgICAgICAgICAgICAgICAgICAgICAgICAgICAgICAgICAgICAgICAgICAgICAgICAgICAgICAgICAgICAgICAgICAgICAgICAgICAgICAgICAgICAgICAgICAgICAgICAgCiAgICAgICAgICAgICAgICAgICAgICAgICAgICAgICAgICAgICAgICAgICAgICAgICAgICAgICAgICAgICAgICAgICAgICAgICAgICAgICAgICAgICAgICAgICAgICAgICAgICAKICAgICAgICAgICAgICAgICAgICAgICAgICAgICAgICAgICAgICAgICAgICAgICAgICAgICAgICAgICAgICAgICAgICAgICAgICAgICAgICAgICAgICAgICAgICAgICAgICAgIAogICAgICAgICAgICAgICAgICAgICAgICAgICAgICAgICAgICAgICAgICAgICAgICAgICAgICAgICAgICAgICAgICAgICAgICAgICAgICAgICAgICAgICAgICAgICAgICAgICAgCiAgICAgICAgICAgICAgICAgICAgICAgICAgICAgICAgICAgICAgICAgICAgICAgICAgICAgICAgICAgICAgICAgICAgICAgICAgICAgICAgICAgICAgICAgICAgICAgICAgICAKICAgICAgICAgICAgICAgICAgICAgICAgICAgICAgICAgICAgICAgICAgICAgICAgICAgICAgICAgICAgICAgICAgICAgICAgICAgICAgICAgICAgICAgICAgICAgICAgICAgIAogICAgICAgICAgICAgICAgICAgICAgICAgICAgICAgICAgICAgICAgICAgICAgICAgICAgICAgICAgICAgICAgICAgICAgICAgICAgICAgICAgICAgICAgICAgICAgICAgICAgCiAgICAgICAgICAgICAgICAgICAgICAgICAgICAgICAgICAgICAgICAgICAgICAgICAgICAgICAgICAgICAgICAgICAgICAgICAgICAgICAgICAgICAgICAgICAgICAgICAgICAKICAgICAgICAgICAgICAgICAgICAgICAgICAgICAgICAgICAgICAgICAgICAgICAgICAgICAgICAgICAgICAgICAgICAgICAgICAgICAgICAgICAgICAgICAgICAgICAgICAgIAogICAgICAgICAgICAgICAgICAgICAgICAgICAgICAgICAgICAgICAgICAgICAgICAgICAgICAgICAgICAgICAgICAgICAgICAgICAgICAgICAgICAgICAgICAgICAgICAgICAgCiAgICAgICAgICAgICAgICAgICAgICAgICAgICAgICAgICAgICAgICAgICAgICAgICAgICAgICAgICAgICAgICAgICAgICAgICAgICAgICAgICAgICAgICAgICAgICAgICAgICAKICAgICAgICAgICAgICAgICAgICAgICAgICAgICAgICAgICAgICAgICAgICAgICAgICAgICAgICAgICAgICAgICAgICAgICAgICAgICAgICAgICAgICAgICAgICAgICAgICAgIAogICAgICAgICAgICAgICAgICAgICAgICAgICAgICAgICAgICAgICAgICAgICAgICAgICAgICAgICAgICAgICAgICAgICAgICAgICAgICAgICAgICAgICAgICAgICAgICAgICAgCiAgICAgICAgICAgICAgICAgICAgICAgICAgICAgICAgICAgICAgICAgICAgICAgICAgICAgICAgICAgICAgICAgICAgICAgICAgICAgICAgICAgICAgICAgICAgICAgICAgICAKICAgICAgICAgICAgICAgICAgICAgICAgICAgICAgICAgICAgICAgICAgICAgICAgICAgICAgICAgICAgICAgICAgICAgICAgICAgICAgICAgICAgICAgICAgICAgICAgICAgIAogICAgICAgICAgICAgICAgICAgICAgICAgICAgICAgICAgICAgICAgICAgICAgICAgICAgICAgICAgICAgICAgICAgICAgICAgICAgICAgICAgICAgICAgICAgICAgICAgICAgCiAgICAgICAgICAgICAgICAgICAgICAgICAgICAgICAgICAgICAgICAgICAgICAgICAgICAgICAgICAgICAgICAgICAgICAgICAgICAgICAgICAgICAgICAgICAgICAgICAgICAKICAgICAgICAgICAgICAgICAgICAgICAgICAgICAgICAgICAgICAgICAgICAgICAgICAgICAgICAgICAgICAgICAgICAgICAgICAgICAgICAgICAgICAgICAgICAgICAgICAgIAogICAgICAgICAgICAgICAgICAgICAgICAgICAgICAgICAgICAgICAgICAgICAgICAgICAgICAgICAgICAgICAgICAgICAgICAgICAgICAgICAgICAgICAgICAgICAgICAgICAgCiAgICAgICAgICAgICAgICAgICAgICAgICAgICAgICAgICAgICAgICAgICAgICAgICAgICAgICAgICAgICAgICAgICAgICAgICAgICAgICAgICAgICAgICAgICAgICAgICAgICAKICAgICAgICAgICAgICAgICAgICAgICAgICAgICAgICAgICAgICAgICAgICAgICAgICAgICAgICAgICAgICAgICAgICAgICAgICAgICAgICAgICAgICAgICAgICAgICAgICAgIAogICAgICAgICAgICAgICAgICAgICAgICAgICAgICAgICAgICAgICAgICAgICAgICAgICAgICAgICAgICAgICAgICAgICAgICAgICAgICAgICAgICAgICAgICAgICAgICAgICAgCiAgICAgICAgICAgICAgICAgICAgICAgICAgICAgICAgICAgICAgICAgICAgICAgICAgICAgICAgICAgICAgICAgICAgICAgICAgICAgICAgICAgICAgICAgICAgICAgICAgICAKICAgICAgICAgICAgICAgICAgICAgICAgICAgICAgICAgICAgICAgICAgICAgICAgICAgICAgICAgICAgICAgICAgICAgICAgICAgICAgICAgICAgICAgICAgICAgICAgICAgIAogICAgICAgICAgICAgICAgICAgICAgICAgICAgICAgICAgICAgICAgICAgICAgICAgICAgICAgICAgICAgICAgICAgICAgICAgICAgICAgICAgICAgICAgICAgICAgICAgICAgCiAgICAgICAgICAgICAgICAgICAgICAgICAgICAgICAgICAgICAgICAgICAgICAgICAgICAgICAgICAgICAgICAgICAgICAgICAgICAgICAgICAgICAgICAgICAgICAgICAgICAKICAgICAgICAgICAgICAgICAgICAgICAgICAgICAgICAgICAgICAgICAgICAgICAgICAgICAgICAgICAgICAgICAgICAgICAgICAgICAgICAgICAgICAgICAgICAgICAgICAgIAogICAgICAgICAgICAgICAgICAgICAgICAgICAgICAgICAgICAgICAgICAgICAgICAgICAgICAgICAgICAgICAgICAgICAgICAgICAgICAgICAgICAgICAgICAgICAgICAgICAgCiAgICAgICAgICAgICAgICAgICAgICAgICAgICAgICAgICAgICAgICAgICAgICAgICAgICAgICAgICAgICAgICAgICAgICAgICAgICAgICAgICAgICAgICAgICAgICAgICAgICAKICAgICAgICAgICAgICAgICAgICAgICAgICAgICAgICAgICAgICAgICAgICAgICAgICAgICAgICAgICAgICAgICAgICAgICAgICAgICAgICAgICAgICAgICAgICAgICAgICAgIAogICAgICAgICAgICAgICAgICAgICAgICAgICAgICAgICAgICAgICAgICAgICAgICAgICAgICAgICAgICAgICAgICAgICAgICAgICAgICAgICAgICAgICAgICAgICAgICAgICAgCiAgICAgICAgICAgICAgICAgICAgICAgICAgICAgICAgICAgICAgICAgICAgICAgICAgICAgICAgICAgICAgICAgICAgICAgICAgICAgICAgICAgICAgICAgICAgICAgICAgICAKICAgICAgICAgICAgICAgICAgICAgICAgICAgICAgICAgICAgICAgICAgICAgICAgICAgICAgICAgICAgICAgICAgICAgICAgICAgICAgICAgICAgICAgICAgICAgICAgICAgIAogICAgICAgICAgICAgICAgICAgICAgICAgICAgICAgICAgICAgICAgICAgICAgICAgICAgICAgICAgICAgICAgICAgICAgICAgICAgICAgICAgICAgICAgICAgICAgICAgICAgCiAgICAgICAgICAgICAgICAgICAgICAgICAgICAgICAgICAgICAgICAgICAgICAgICAgICAgICAgICAgICAgICAgICAgICAgICAgICAgICAgICAgICAgICAgICAgICAgICAgICAKICAgICAgICAgICAgICAgICAgICAgICAgICAgICAgICAgICAgICAgICAgICAgICAgICAgICAgICAgICAgICAgICAgICAgICAgICAgICAgICAgICAgICAgICAgICAgICAgICAgIAogICAgICAgICAgICAgICAgICAgICAgICAgICAgICAgICAgICAgICAgICAgICAgICAgICAgICAgICAgICAgICAgICAgICAgICAgICAgICAgICAgICAgICAgICAgICAgICAgICAgCiAgICAgICAgICAgICAgICAgICAgICAgICAgICAgICAgICAgICAgICAgICAgICAgICAgICAgICAgICAgICAgICAgICAgICAgICAgICAgICAgICAgICAgICAgICAgICAgICAgICAKICAgICAgICAgICAgICAgICAgICAgICAgICAgICAgICAgICAgICAgICAgICAgICAgICAgICAgICAgICAgICAgICAgICAgICAgICAgICAgICAgICAgICAgICAgICAgICAgICAgIAogICAgICAgICAgICAgICAgICAgICAgICAgICAgICAgICAgICAgICAgICAgICAgICAgICAgICAgICAgICAgICAgICAgICAgICAgICAgICAgICAgICAgICAgICAgICAgICAgICAgCiAgICAgICAgICAgICAgICAgICAgICAgICAgICAgICAgICAgICAgICAgICAgICAgICAgICAgICAgICAgICAgICAgICAgICAgICAgICAgICAgICAgICAgICAgICAgICAgICAgICAKICAgICAgICAgICAgICAgICAgICAgICAgICAgICAgICAgICAgICAgICAgICAgICAgICAgICAgICAgICAgICAgICAgICAgICAgICAgICAgICAgICAgICAgICAgICAgICAgICAgIAogICAgICAgICAgICAgICAgICAgICAgICAgICAgICAgICAgICAgICAgICAgICAgICAgICAgICAgICAgICAgICAgICAgICAgICAgICAgICAgICAgICAgICAgICAgICAgICAgICAgCiAgICAgICAgICAgICAgICAgICAgICAgICAgICAgICAgICAgICAgICAgICAgICAgICAgICAgICAgICAgICAgICAgICAgICAgICAgICAgICAgICAgICAgICAgICAgICAgICAgICAKICAgICAgICAgICAgICAgICAgICAgICAgICAgICAgICAgICAgICAgICAgICAgICAgICAgICAgICAgICAgICAgICAgICAgICAgICAgICAgICAgICAgICAgICAgICAgICAgICAgIAogICAgICAgICAgICAgICAgICAgICAgICAgICAgICAgICAgICAgICAgICAgICAgICAgICAgICAgICAgICAgICAgICAgICAgICAgICAgICAgICAgICAgICAgICAgICAgICAgICAgCiAgICAgICAgICAgICAgICAgICAgICAgICAgICAgICAgICAgICAgICAgICAgICAgICAgICAgICAgICAgICAgICAgICAgICAgICAgICAgICAgICAgICAgICAgICAgICAgICAgICAKICAgICAgICAgICAgICAgICAgICAgICAgICAgICAgICAgICAgICAgICAgICAgICAgICAgICAgICAgICAgICAgICAgICAgICAgICAgICAgICAgICAgICAgICAgICAgICAgICAgIAogICAgICAgICAgICAgICAgICAgICAgICAgICAgICAgICAgICAgICAgICAgICAgICAgICAgICAgICAgICAgICAgICAgICAgICAgICAgICAgICAgICAgICAgICAgICAgICAgICAgCiAgICAgICAgICAgICAgICAgICAgICAgICAgICAgICAgICAgICAgICAgICAgICAgICAgICAgICAgICAgICAgICAgICAgICAgICAgICAgICAgICAgICAgICAgICAgICAgICAgICAKICAgICAgICAgICAgICAgICAgICAgICAgICAgICAgICAgICAgICAgICAgICAgICAgICAgICAgICAgICAgICAgICAgICAgICAgICAgICAgICAgICAgICAgICAgICAgICAgICAgIAogICAgICAgICAgICAgICAgICAgICAgICAgICAgICAgICAgICAgICAgICAgICAgICAgICAgICAgICAgICAgICAgICAgICAgICAgICAgICAgICAgICAgICAgICAgICAgICAgICAgCiAgICAgICAgICAgICAgICAgICAgICAgICAgICAgICAgICAgICAgICAgICAgICAgICAgICAgICAgICAgICAgICAgICAgICAgICAgICAgICAgICAgICAgICAgICAgICAgICAgICAKICAgICAgICAgICAgICAgICAgICAgICAgICAgICAgICAgICAgICAgICAgICAgICAgICAgICAgICAgICAgICAgICAgICAgICAgICAgICAgICAgICAgICAgICAgICAgICAgICAgIAogICAgICAgICAgICAgICAgICAgICAgICAgICAgICAgICAgICAgICAgICAgICAgICAgICAgICAgICAgICAgICAgICAgICAgICAgICAgICAgICAgICAgICAgICAgICAgICAgICAgCiAgICAgICAgICAgICAgICAgICAgICAgICAgICAgICAgICAgICAgICAgICAgICAgICAgICAgICAgICAgICAgICAgICAgICAgICAgICAgICAgICAgICAgICAgICAgICAgICAgICAKICAgICAgICAgICAgICAgICAgICAgICAgICAgICAgICAgICAgICAgICAgICAgICAgICAgICAgICAgICAgICAgICAgICAgICAgICAgICAgICAgICAgICAgICAgICAgICAgICAgIAogICAgICAgICAgICAgICAgICAgICAgICAgICAgICAgICAgICAgICAgICAgICAgICAgICAgICAgICAgICAgICAgICAgICAgICAgICAgICAgICAgICAgICAgICAgICAgICAgICAgCiAgICAgICAgICAgICAgICAgICAgICAgICAgICAgICAgICAgICAgICAgICAgICAgICAgICAgICAgICAgICAgICAgICAgICAgICAgICAgICAgICAgICAgICAgICAgICAgICAgICAKICAgICAgICAgICAgICAgICAgICAgICAgICAgICAgICAgICAgICAgICAgICAgICAgICAgICAgICAgICAgICAgICAgICAgICAgICAgICAgICAgICAgICAgICAgICAgICAgICAgIAogICAgICAgICAgICAgICAgICAgICAgICAgICAgICAgICAgICAgICAgICAgICAgICAgICAgICAgICAgICAgICAgICAgICAgICAgICAgICAgICAgICAgICAgICAgICAgICAgICAgCiAgICAgICAgICAgICAgICAgICAgICAgICAgICAgICAgICAgICAgICAgICAgICAgICAgICAgICAgICAgICAgICAgICAgICAgICAgICAgICAgICAgICAgICAgICAgICAgICAgICAKICAgICAgICAgICAgICAgICAgICAgICAgICAgICAgICAgICAgICAgICAgICAgICAgICAgICAgICAgICAgICAgICAgICAgICAgICAgICAgICAgICAgICAgICAgICAgICAgICAgIAogICAgICAgICAgICAgICAgICAgICAgICAgICAgICAgICAgICAgICAgICAgICAgICAgICAgICAgICAgICAgICAgICAgICAgICAgICAgICAgICAgICAgICAgICAgICAgICAgICAgCiAgICAgICAgICAgICAgICAgICAgICAgICAgICAgICAgICAgICAgICAgICAgICAgICAgICAgICAgICAgICAgICAgICAgICAgICAgICAgICAgICAgICAgICAgICAgICAgICAgICAKICAgICAgICAgICAgICAgICAgICAgICAgICAgICAgICAgICAgICAgICAgICAgICAgICAgICAgICAgICAgICAgICAgICAgICAgICAgICAgICAgICAgICAgICAgICAgICAgICAgIAogICAgICAgICAgICAgICAgICAgICAgICAgICAgICAgICAgICAgICAgICAgICAgICAgICAgICAgICAgICAgICAgICAgICAgICAgICAgICAgICAgICAgICAgICAgICAgICAgICAgCiAgICAgICAgICAgICAgICAgICAgICAgICAgICAgICAgICAgICAgICAgICAgICAgICAgICAgICAgICAgICAgICAgICAgICAgICAgICAgICAgICAgICAgICAgICAgICAgICAgICAKICAgICAgICAgICAgICAgICAgICAgICAgICAgICAgICAgICAgICAgICAgICAgICAgICAgICAgICAgICAgICAgICAgICAgICAgICAgICAgICAgICAgICAgICAgICAgICAgICAgIAogICAgICAgICAgICAgICAgICAgICAgICAgICAgICAgICAgICAgICAgICAgICAgICAgICAgICAgICAgICAgICAgICAgICAgICAgICAgICAgICAgICAgICAgICAgICAgICAgICAgCiAgICAgICAgICAgICAgICAgICAgICAgICAgICAgICAgICAgICAgICAgICAgICAgICAgICAgICAgICAgICAgICAgICAgICAgICAgICAgICAgICAgICAgICAgICAgICAgICAgICAKICAgICAgICAgICAgICAgICAgICAgICAgICAgICAgICAgICAgICAgICAgICAgICAgICAgICAgICAgICAgICAgICAgICAgICAgICAgICAgICAgICAgICAgICAgICAgICAgICAgIAogICAgICAgICAgICAgICAgICAgICAgICAgICAgICAgICAgICAgICAgICAgICAgICAgICAgICAgICAgICAgICAgICAgICAgICAgICAgICAgICAgICAgICAgICAgICAgICAgICAgCiAgICAgICAgICAgICAgICAgICAgICAgICAgICAgICAgICAgICAgICAgICAgICAgICAgICAgICAgICAgICAgICAgICAgICAgICAgICAgICAgICAgICAgICAgICAgICAgICAgICAKICAgICAgICAgICAgICAgICAgICAgICAgICAgICAgICAgICAgICAgICAgICAgICAgICAgICAgICAgICAgICAgICAgICAgICAgICAgICAgICAgICAgICAgICAgICAgICAgICAgIAogICAgICAgICAgICAgICAgICAgICAgICAgICAgICAgICAgICAgICAgICAgICAgICAgICAgICAgICAgICAgICAgICAgICAgICAgICAgICAgICAgICAgICAgICAgICAgICAgICAgCiAgICAgICAgICAgICAgICAgICAgICAgICAgICAgICAgICAgICAgICAgICAgICAgICAgICAgICAgICAgICAgICAgICAgICAgICAgICAgICAgICAgICAgICAgICAgICAgICAgICAKICAgICAgICAgICAgICAgICAgICAgICAgICAgICAgICAgICAgICAgICAgICAgICAgICAgICAgICAgICAgICAgICAgICAgICAgICAgICAgICAgICAgICAgICAgICAgICAgICAgIAogICAgICAgICAgICAgICAgICAgICAgICAgICAgICAgICAgICAgICAgICAgICAgICAgICAgICAgICAgICAgICAgICAgICAgICAgICAgICAgICAgICAgICAgICAgICAgICAgICAgCiAgICAgICAgICAgICAgICAgICAgICAgICAgICAgICAgICAgICAgICAgICAgICAgICAgICAgICAgICAgICAgICAgICAgICAgICAgICAgICAgICAgICAgICAgICAgICAgICAgICAKICAgICAgICAgICAgICAgICAgICAgICAgICAgICAgICAgICAgICAgICAgICAgICAgICAgICAgICAgICAgICAgICAgICAgICAgICAgICAgICAgICAgICAgICAgICAgICAgICAgIAogICAgICAgICAgICAgICAgICAgICAgICAgICAgICAgICAgICAgICAgICAgICAgICAgICAgICAgICAgICAgICAgICAgICAgICAgICAgICAgICAgICAgICAgICAgICAgICAgICAgCiAgICAgICAgICAgICAgICAgICAgICAgICAgICAgICAgICAgICAgICAgICAgICAgICAgICAgICAgICAgICAgICAgICAgICAgICAgICAgICAgICAgICAgICAgICAgICAgICAgICAKICAgICAgICAgICAgICAgICAgICAgICAgICAgICAgICAgICAgICAgICAgICAgICAgICAgICAgICAgICAgICAgICAgICAgICAgICAgICAgICAgICAgICAgICAgICAgICAgICAgIAogICAgICAgICAgICAgICAgICAgICAgICAgICAgICAgICAgICAgICAgICAgICAgICAgICAgICAgICAgICAgICAgICAgICAgICAgICAgICAgICAgICAgICAgICAgICAgICAgICAgCiAgICAgICAgICAgICAgICAgICAgICAgICAgICAgICAgICAgICAgICAgICAgICAgICAgICAgICAgICAgICAgICAgICAgICAgICAgICAgICAgICAgICAgICAgICAgICAgICAgICAKICAgICAgICAgICAgICAgICAgICAgICAgICAgICAgICAgICAgICAgICAgICAgICAgICAgICAgICAgICAgICAgICAgICAgICAgICAgICAgICAgICAgICAgICAgICAgICAgICAgIAogICAgICAgICAgICAgICAgICAgICAgICAgICAgICAgICAgICAgICAgICAgICAgICAgICAgICAgICAgICAgICAgICAgICAgICAgICAgICAgICAgICAgICAgICAgICAgICAgICAgCiAgICAgICAgICAgICAgICAgICAgICAgICAgICAgICAgICAgICAgICAgICAgICAgICAgICAgICAgICAgICAgICAgICAgICAgICAgICAgICAgICAgICAgICAgICAgICAgICAgICAKICAgICAgICAgICAgICAgICAgICAgICAgICAgICAgICAgICAgICAgICAgICAgICAgICAgICAgICAgICAgICAgICAgICAgICAgICAgICAgICAgICAgICAgICAgICAgICAgICAgIAogICAgICAgICAgICAgICAgICAgICAgICAgICAgICAgICAgICAgICAgICAgICAgICAgICAgICAgICAgICAgICAgICAgICAgICAgICAgICAgICAgICAgICAgICAgICAgICAgICAgCiAgICAgICAgICAgICAgICAgICAgICAgICAgICAgICAgICAgICAgICAgICAgICAgICAgICAgICAgICAgICAgICAgICAgICAgICAgICAgICAgICAgICAgICAgICAgICAgICAgICAKICAgICAgICAgICAgICAgICAgICAgICAgICAgICAgICAgICAgICAgICAgICAgICAgICAgICAgICAgICAgICAgICAgICAgICAgICAgICAgICAgICAgICAgICAgICAgICAgICAgIAogICAgICAgICAgICAgICAgICAgICAgICAgICAgICAgICAgICAgICAgICAgICAgICAgICAgICAgICAgICAgICAgICAgICAgICAgICAgICAgICAgICAgICAgICAgICAgICAgICAgCiAgICAgICAgICAgICAgICAgICAgICAgICAgICAgICAgICAgICAgICAgICAgICAgICAgICAgICAgICAgICAgICAgICAgICAgICAgICAgICAgICAgICAgICAgICAgICAgICAgICAKICAgICAgICAgICAgICAgICAgICAgICAgICAgICAgICAgICAgICAgICAgICAgICAgICAgICAgICAgICAgICAgICAgICAgICAgICAgICAgICAgICAgICAgICAgICAgICAgICAgIAogICAgICAgICAgICAgICAgICAgICAgICAgICAgICAgICAgICAgICAgICAgICAgICAgICAgICAgICAgICAgICAgICAgICAgICAgICAgICAgICAgICAgICAgICAgICAgICAgICAgCiAgICAgICAgICAgICAgICAgICAgICAgICAgICAgICAgICAgICAgICAgICAgICAgICAgICAgICAgICAgICAgICAgICAgICAgICAgICAgICAgICAgICAgICAgICAgICAgICAgICAKICAgICAgICAgICAgICAgICAgICAgICAgICAgICAgICAgICAgICAgICAgICAgICAgICAgICAgICAgICAgICAgICAgICAgICAgICAgICAgICAgICAgICAgICAgICAgICAgICAgIAogICAgICAgICAgICAgICAgICAgICAgICAgICAgICAgICAgICAgICAgICAgICAgICAgICAgICAgICAgICAgICAgICAgICAgICAgICAgICAgICAgICAgICAgICAgICAgICAgICAgCiAgICAgICAgICAgICAgICAgICAgICAgICAgICAgICAgICAgICAgICAgICAgICAgICAgICAgICAgICAgICAgICAgICAgICAgICAgICAgICAgICAgICAgICAgICAgICAgICAgICAKICAgICAgICAgICAgICAgICAgICAgICAgICAgICAgICAgICAgICAgICAgICAgICAgICAgICAgICAgICAgICAgICAgICAgICAgICAgICAgICAgICAgICAgICAgICAgICAgICAgIAogICAgICAgICAgICAgICAgICAgICAgICAgICAgICAgICAgICAgICAgICAgICAgICAgICAgICAgICAgICAgICAgICAgICAgICAgICAgICAgICAgICAgICAgICAgICAgICAgICAgCiAgICAgICAgICAgICAgICAgICAgICAgICAgICAgICAgICAgICAgICAgICAgICAgICAgICAgICAgICAgICAgICAgICAgICAgICAgICAgICAgICAgICAgICAgICAgICAgICAgICAKICAgICAgICAgICAgICAgICAgICAgICAgICAgICAgICAgICAgICAgICAgICAgICAgICAgICAgICAgICAgICAgICAgICAgICAgICAgICAgICAgICAgICAgICAgICAgICAgICAgIAogICAgICAgICAgICAgICAgICAgICAgICAgICAgICAgICAgICAgICAgICAgICAgICAgICAgICAgICAgICAgICAgICAgICAgICAgICAgICAgICAgICAgICAgICAgICAgICAgICAgCiAgICAgICAgICAgICAgICAgICAgICAgICAgICAKPD94cGFja2V0IGVuZD0idyI/PgtbZ1wAAAAgY0hSTQAAeiUAAICDAAD5/wAAgOkAAHUwAADqYAAAOpgAABdvkl/FRgAAAxZJREFUeNrkmtlqFEEUhr9p9B0El4nrg0RNFDFqjLteqHHDdWLQCy8EL0QRo4maZRZBQZ0YoolEJZjMGEF8KDHxYqqhGXqr7qrurs65mWamq7r5+P86p2pOYeUBeY0ycBi4B4wH3bwmpxAqQL+4HgPWAi/8Blg5hFBzQLBjBLi6mkBUgXMev70ESqsBRBU4H3DPEHAzzyDCQLDjOXArjyAqEhDseAbcyROIqsvCGDYeA4N5AFGNoIT2eALcNbmOUAHBjkeAZSKImk+KjBoPTbNGRQMEgHcmKeI1cFbDvO+B05ZBdtABoQ6cMiVrVDXZoQ6cMCV91hRmB2d8cELIOghdSpgCTppSYutSwiRwNO6mqw9YZ7ASPgLH427DZ4Wk/gAdhlSMzvgEHPO7IQyIL0CPuO4AmkDRIAjTtM4uiQNiCtjf9l0HsARsNEQJfWFu9AMx4zNJUcAoZhjCTBglBIGYBg4EjN0MNGIqo6IJwmfgkMwAy2N17Q05fksMmziP3FUroVd2kOXiqSOSc9jK2CQxpqwJwpysEtxATEadBNgmYZMycEEDhFlHdosMou5VcUnEVpFaN6QAYQ44CKzEAfE2qNiQhNHwgDGhCcJXlxQfCcQZxS+2HVgE1rdBuKhJCT0qJrI0LVo7gF9CAW80QZgXEJZVTFYQbQH9Ip2ZEt+EHZZVTWg5qrtLhkD4rhpCe/osA1cyDuEHsE81BLeCahy4nFEI88DeOClStsSeIKCpIkUl/NP1AK//NUYF+dEMQGgC3bqUEGYbPgZcSxnCQhIQwhzMvMKjwySBaAB7gL9JPCzMUd0IcD0FO+zSuSZEAQGtRqwbCb3TYlJ2iAICWn2KA5rfZwnoSsoOUUFAq/eopNEOnTqKJR0gwKMrTVGKTAWCXx0RFMMC4pCCd/gJ7Ex6TVChCKdN4iqjIbJDqhDigrCVUYoBoSvJFKnDGu1rRkHSJk1hh8yEqrYAGZssALuztrVV2R8xDNwOoYTM2EEXCIQ9Bnwqxs4sLIxJgLBtMuhyntBNhkNXn+VT8Xkf+E3rZCnT8X8ApI+ZxAzmVGAAAAAASUVORK5CYII="/>
  <p:tag name="MIO_PRESI_FIRST_SLIDENUMBER" val="1"/>
  <p:tag name="MIO_FALLBACK_LAYOUT" val="9"/>
  <p:tag name="MIO_SHOW_DATE" val="False"/>
  <p:tag name="MIO_SHOW_FOOTER" val="False"/>
  <p:tag name="MIO_SHOW_PAGENUMBER" val="True"/>
  <p:tag name="MIO_AVOID_BLANK_LAYOUT" val="True"/>
  <p:tag name="MIO_CD_LAYOUT_VALID_AREA" val="False"/>
  <p:tag name="MIO_NUMBER_OF_VALID_LAYOUTS" val="24"/>
  <p:tag name="MIO_HDS" val="True"/>
  <p:tag name="MIO_SKIPVERSION" val="01.01.0001 00:00:00"/>
  <p:tag name="MIO_EKGUID" val="9c4a96f3-9cab-4ff2-accc-0a4f1ff5126c"/>
  <p:tag name="MIO_UPDATE" val="True"/>
  <p:tag name="MIO_VERSION" val="31.05.2022 16:36:35"/>
  <p:tag name="MIO_DBID" val="05D39B1E-4B8C-4686-A031-B68ECACBC8FA"/>
  <p:tag name="MIO_LASTDOWNLOADED" val="31.05.2022 18:37:34"/>
  <p:tag name="MIO_OBJECTNAME" val="Master in-tech 2021"/>
  <p:tag name="MIO_LASTEDITORNAME" val="U0080 "/>
  <p:tag name="MIO_CDID" val="f7915359-f924-4c7c-8a57-bbfbc550e868"/>
</p:tagLst>
</file>

<file path=ppt/theme/theme1.xml><?xml version="1.0" encoding="utf-8"?>
<a:theme xmlns:a="http://schemas.openxmlformats.org/drawingml/2006/main" name="in-tech_Folienmaster">
  <a:themeElements>
    <a:clrScheme name="in-tech neu">
      <a:dk1>
        <a:srgbClr val="3C3C46"/>
      </a:dk1>
      <a:lt1>
        <a:srgbClr val="FFFFFF"/>
      </a:lt1>
      <a:dk2>
        <a:srgbClr val="FF8200"/>
      </a:dk2>
      <a:lt2>
        <a:srgbClr val="828282"/>
      </a:lt2>
      <a:accent1>
        <a:srgbClr val="FF8200"/>
      </a:accent1>
      <a:accent2>
        <a:srgbClr val="4691A5"/>
      </a:accent2>
      <a:accent3>
        <a:srgbClr val="3C3C46"/>
      </a:accent3>
      <a:accent4>
        <a:srgbClr val="8CB25F"/>
      </a:accent4>
      <a:accent5>
        <a:srgbClr val="CA3334"/>
      </a:accent5>
      <a:accent6>
        <a:srgbClr val="C4C4C7"/>
      </a:accent6>
      <a:hlink>
        <a:srgbClr val="3C3C46"/>
      </a:hlink>
      <a:folHlink>
        <a:srgbClr val="3C3C46"/>
      </a:folHlink>
    </a:clrScheme>
    <a:fontScheme name="Neu">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rtl="0" eaLnBrk="1" fontAlgn="auto" hangingPunct="1">
          <a:lnSpc>
            <a:spcPct val="100000"/>
          </a:lnSpc>
          <a:spcBef>
            <a:spcPts val="0"/>
          </a:spcBef>
          <a:spcAft>
            <a:spcPts val="0"/>
          </a:spcAft>
          <a:defRPr sz="1400" b="0" i="0" u="none" baseline="0" dirty="0" smtClean="0">
            <a:solidFill>
              <a:srgbClr val="FFFFFF"/>
            </a:solidFill>
            <a:latin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rtlCol="0" anchor="t">
        <a:noAutofit/>
      </a:bodyPr>
      <a:lstStyle>
        <a:defPPr algn="l" rtl="0" eaLnBrk="1" fontAlgn="auto" hangingPunct="1">
          <a:lnSpc>
            <a:spcPct val="100000"/>
          </a:lnSpc>
          <a:spcBef>
            <a:spcPts val="0"/>
          </a:spcBef>
          <a:spcAft>
            <a:spcPts val="0"/>
          </a:spcAft>
          <a:defRPr sz="1100" b="0" i="0" u="none" baseline="0" dirty="0" smtClean="0">
            <a:solidFill>
              <a:srgbClr val="646464"/>
            </a:solidFill>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in-tech_Powerpoint_Master_20171120" id="{00814DC2-A6AB-4B3E-B2B6-B581302F844C}" vid="{8B58CF65-8C41-4776-96BA-CB18408B75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tmp5C6A</Template>
  <TotalTime>628</TotalTime>
  <Words>1158</Words>
  <Application>Microsoft Office PowerPoint</Application>
  <PresentationFormat>On-screen Show (16:9)</PresentationFormat>
  <Paragraphs>149</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Consolas</vt:lpstr>
      <vt:lpstr>Open Sans</vt:lpstr>
      <vt:lpstr>Wingdings</vt:lpstr>
      <vt:lpstr>in-tech_Folienmaster</vt:lpstr>
      <vt:lpstr>Object Lifecycle: Construction, Cleanup, Copy and Move Part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Julia Stork</dc:creator>
  <cp:lastModifiedBy>Zota, Iosif</cp:lastModifiedBy>
  <cp:revision>562</cp:revision>
  <dcterms:created xsi:type="dcterms:W3CDTF">2018-01-08T09:45:40Z</dcterms:created>
  <dcterms:modified xsi:type="dcterms:W3CDTF">2022-07-19T17:17:29Z</dcterms:modified>
</cp:coreProperties>
</file>