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ADxEHjLvKDguebo6Kwh0CWhLr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cecae81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cecae81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8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8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8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8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8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8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8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8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8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8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8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8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8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8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8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8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8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8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0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0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4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4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4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pGmQLdhxv14pBmh-0p4OWX9BGCvOyvO1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lcKjX3L4dXPkpnrpKqAR-3648vLlHqLR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uYUnDLmmDDnel7Wkx8Cy_KVHbC7nMhnD/view?usp=share_lin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Rc522tF8rI2Ed9yKoT_sZirW_pyQiLLy/view?usp=sharing" TargetMode="External"/><Relationship Id="rId4" Type="http://schemas.openxmlformats.org/officeDocument/2006/relationships/hyperlink" Target="https://drive.google.com/file/d/1W96xxzEWgXdysv1Y78LaqQHhH_S5dQvU/view?usp=sharing" TargetMode="External"/><Relationship Id="rId5" Type="http://schemas.openxmlformats.org/officeDocument/2006/relationships/hyperlink" Target="https://drive.google.com/file/d/1Je9aFeVYZCNbcM7T0swYS2T7ZX87EHG5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epC9ePAV-wNLCuQO9EoqB9_PUjvK5x1A/view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iC2cwhcLTalfUWAmeSqG_XxqRuEHPEtd/view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2Au8hG_G2SIeplT_HrJDtQSlijvhk4Wf/view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folders/18oxI4pC7M6yMxuQbxTiRN4NEOp7_Uj1G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rdClyP6fyi0CJKGgMxQbGxJ5hxrUuhwr/edit?usp=sharing&amp;ouid=110809154839633707181&amp;rtpof=true&amp;sd=tru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I-oi2q4airZ6vEts0I59xnkY7x5utJi_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MD5bVtipt3WP-tKuiHysGIWWS3uOkAdA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PROYECTO FINAL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SISTEMA ESCOLAR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/>
              <a:t>LUCIANO BENJAMIN TADDEO CORDOBA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/>
              <a:t>CURSO SQL COMISIÓN 34975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Vistas </a:t>
            </a:r>
            <a:endParaRPr/>
          </a:p>
        </p:txBody>
      </p:sp>
      <p:sp>
        <p:nvSpPr>
          <p:cNvPr id="332" name="Google Shape;332;p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En este link se encuentra el documento en pdf para la creación de vistas de la DB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https://drive.google.com/file/d/1pGmQLdhxv14pBmh-0p4OWX9BGCvOyvO1/view?usp=sharing</a:t>
            </a:r>
            <a:r>
              <a:rPr lang="es-419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Funciones</a:t>
            </a:r>
            <a:endParaRPr/>
          </a:p>
        </p:txBody>
      </p:sp>
      <p:sp>
        <p:nvSpPr>
          <p:cNvPr id="338" name="Google Shape;338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En este link se encuentra el documento en pdf para la creación de funciones de la DB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https://drive.google.com/file/d/1lcKjX3L4dXPkpnrpKqAR-3648vLlHqLR/view?usp=sharing</a:t>
            </a:r>
            <a:r>
              <a:rPr lang="es-419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Stored Procedure</a:t>
            </a:r>
            <a:endParaRPr/>
          </a:p>
        </p:txBody>
      </p:sp>
      <p:sp>
        <p:nvSpPr>
          <p:cNvPr id="344" name="Google Shape;344;p1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En este link se adiciona, la creación de una SP a la base de datos del proyecto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https://drive.google.com/file/d/1uYUnDLmmDDnel7Wkx8Cy_KVHbC7nMhnD/view?usp=share_link</a:t>
            </a:r>
            <a:r>
              <a:rPr lang="es-419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Trigger</a:t>
            </a:r>
            <a:endParaRPr/>
          </a:p>
        </p:txBody>
      </p:sp>
      <p:sp>
        <p:nvSpPr>
          <p:cNvPr id="350" name="Google Shape;350;p12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-419"/>
              <a:t>Se presenta la creación del trigger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Link Documento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https://drive.google.com/file/d/1Rc522tF8rI2Ed9yKoT_sZirW_pyQiLLy/view?usp=sharing</a:t>
            </a:r>
            <a:r>
              <a:rPr lang="es-419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Trigger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https://drive.google.com/file/d/1W96xxzEWgXdysv1Y78LaqQHhH_S5dQvU/view?usp=sharing</a:t>
            </a:r>
            <a:r>
              <a:rPr lang="es-419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Trigger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https://drive.google.com/file/d/1Je9aFeVYZCNbcM7T0swYS2T7ZX87EHG5/view?usp=sharing</a:t>
            </a:r>
            <a:r>
              <a:rPr lang="es-419"/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Sentencias</a:t>
            </a:r>
            <a:endParaRPr/>
          </a:p>
        </p:txBody>
      </p:sp>
      <p:sp>
        <p:nvSpPr>
          <p:cNvPr id="356" name="Google Shape;356;p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Se crean las sentencias para la creación y otorgamiento de permisos a la base de datos de ciertos usuario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/>
              <a:t>Link de sentencias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https://drive.google.com/file/d/1epC9ePAV-wNLCuQO9EoqB9_PUjvK5x1A/view?usp=sharing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Sentencia de Sublenguaje TCL</a:t>
            </a:r>
            <a:endParaRPr/>
          </a:p>
        </p:txBody>
      </p:sp>
      <p:sp>
        <p:nvSpPr>
          <p:cNvPr id="362" name="Google Shape;362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A continuación se presenta las sentencias aplicadas en la base de datos para el sublenguaje TCL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https://drive.google.com/file/d/1iC2cwhcLTalfUWAmeSqG_XxqRuEHPEtd/view?usp=sharing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BackUp - Copia de Seguridad</a:t>
            </a:r>
            <a:endParaRPr/>
          </a:p>
        </p:txBody>
      </p:sp>
      <p:sp>
        <p:nvSpPr>
          <p:cNvPr id="368" name="Google Shape;368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Se presenta el archivo donde se refleja el backup con todo lo realizado en la DB del Proyecto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https://drive.google.com/file/d/12Au8hG_G2SIeplT_HrJDtQSlijvhk4Wf/view?usp=sharing</a:t>
            </a:r>
            <a:r>
              <a:rPr lang="es-419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type="title"/>
          </p:nvPr>
        </p:nvSpPr>
        <p:spPr>
          <a:xfrm>
            <a:off x="1303800" y="2247391"/>
            <a:ext cx="7030500" cy="825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Detalle del Proyecto</a:t>
            </a:r>
            <a:endParaRPr/>
          </a:p>
        </p:txBody>
      </p:sp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La temática del proyector es 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Sistema de Asistencias Escolar: habilitación para cargar asistencias a materias cursadas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Detalle del Proyecto</a:t>
            </a:r>
            <a:endParaRPr/>
          </a:p>
        </p:txBody>
      </p:sp>
      <p:sp>
        <p:nvSpPr>
          <p:cNvPr id="290" name="Google Shape;290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1" lang="es-419"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○"/>
            </a:pPr>
            <a:r>
              <a:rPr lang="es-419"/>
              <a:t>ESTE IDEA NACE, YA QUE MI PAPÁ (CLIENTE) TRABAJA COMO DIRECTOR DE UN COLEGIO PRIVADO PARA ADULTOS EN EL TURNO NOCHE, Y QUERÍA QUE LE FACILITE UN POCO LAS TAREAS ADMINISTRATIVAS, PARA SER MÁS EFICIENTE EN TIEMPO Y ORGANIZACIÓN.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Char char="●"/>
            </a:pPr>
            <a:r>
              <a:rPr b="1" lang="es-419"/>
              <a:t>OBJETIVO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○"/>
            </a:pPr>
            <a:r>
              <a:rPr lang="es-419"/>
              <a:t>AUTOMATIZAR LOS PROCESOS, MÁS LOGRAR MÁS EFICIENCIA Y CONTROL  EN LAS TAREAS ADMINISTRATIVAS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Char char="●"/>
            </a:pPr>
            <a:r>
              <a:rPr b="1" lang="es-419"/>
              <a:t>SITUACIÓN PROBLEMÁTICA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○"/>
            </a:pPr>
            <a:r>
              <a:rPr lang="es-419"/>
              <a:t>ORDEN LA SECCIÓN ADMINISTRATIVA DEL ALUMNADO, ORGANIZAR LA ASISTENCIA A LA MATERIAS QUE SE CURSAN DENTRO DE LA INSTITUCIÓN ACADEMICA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Char char="●"/>
            </a:pPr>
            <a:r>
              <a:rPr b="1" lang="es-419"/>
              <a:t>MODELO DE NEGOCIO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○"/>
            </a:pPr>
            <a:r>
              <a:rPr lang="es-419"/>
              <a:t>EDUCACIÓN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cecae814a_0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/>
              <a:t>Detalle del Proyecto</a:t>
            </a:r>
            <a:endParaRPr/>
          </a:p>
        </p:txBody>
      </p:sp>
      <p:sp>
        <p:nvSpPr>
          <p:cNvPr id="296" name="Google Shape;296;g1dcecae814a_0_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Tipo de base de dato: DB 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Lenguajes y sublenguajes utilizados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SQL DML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SQL DDL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SQL DCL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SQL TCL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Modelo de negocio: EDUCACION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Detalle del Proyecto</a:t>
            </a:r>
            <a:endParaRPr/>
          </a:p>
        </p:txBody>
      </p:sp>
      <p:sp>
        <p:nvSpPr>
          <p:cNvPr id="302" name="Google Shape;302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En la base de datos que se creará, se realizarán los procesos de almacenamiento, gestión y consulta de 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ABM de Alumnos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Gestión de Asistencia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Gestión de la información de la asistencia del alumno (para sus padres o tutores)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419"/>
              <a:t>Acceso a la carpeta compartida con todo los documentos del proyecto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419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https://drive.google.com/drive/folders/18oxI4pC7M6yMxuQbxTiRN4NEOp7_Uj1G?usp=sharing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/>
          <p:nvPr>
            <p:ph type="title"/>
          </p:nvPr>
        </p:nvSpPr>
        <p:spPr>
          <a:xfrm>
            <a:off x="1297500" y="393750"/>
            <a:ext cx="27447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419"/>
              <a:t>Sistema Escolar</a:t>
            </a:r>
            <a:endParaRPr/>
          </a:p>
        </p:txBody>
      </p:sp>
      <p:pic>
        <p:nvPicPr>
          <p:cNvPr id="308" name="Google Shape;3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800" y="955650"/>
            <a:ext cx="6932100" cy="38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Tablas</a:t>
            </a:r>
            <a:endParaRPr/>
          </a:p>
        </p:txBody>
      </p:sp>
      <p:sp>
        <p:nvSpPr>
          <p:cNvPr id="314" name="Google Shape;314;p6"/>
          <p:cNvSpPr txBox="1"/>
          <p:nvPr>
            <p:ph idx="1" type="body"/>
          </p:nvPr>
        </p:nvSpPr>
        <p:spPr>
          <a:xfrm>
            <a:off x="1297500" y="1447800"/>
            <a:ext cx="7038900" cy="30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Las especificaciones de las tablas de la base de datos se encuentran en el siguiente link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https://docs.google.com/spreadsheets/d/1rdClyP6fyi0CJKGgMxQbGxJ5hxrUuhwr/edit?usp=sharing&amp;ouid=110809154839633707181&amp;rtpof=true&amp;sd=true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Script de creación de Base de Datos y tablas</a:t>
            </a:r>
            <a:endParaRPr/>
          </a:p>
        </p:txBody>
      </p:sp>
      <p:sp>
        <p:nvSpPr>
          <p:cNvPr id="320" name="Google Shape;320;p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En el siguiente link nos lleva al archivo de creación de la base de datos y las tablas correspondientes de acuerdo  al diagrama relacional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https://drive.google.com/file/d/1I-oi2q4airZ6vEts0I59xnkY7x5utJi_/view?usp=sharing</a:t>
            </a:r>
            <a:r>
              <a:rPr lang="es-419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Instrucciones INSERT datos a la DB</a:t>
            </a:r>
            <a:endParaRPr/>
          </a:p>
        </p:txBody>
      </p:sp>
      <p:sp>
        <p:nvSpPr>
          <p:cNvPr id="326" name="Google Shape;326;p8"/>
          <p:cNvSpPr txBox="1"/>
          <p:nvPr>
            <p:ph idx="1" type="body"/>
          </p:nvPr>
        </p:nvSpPr>
        <p:spPr>
          <a:xfrm>
            <a:off x="1297500" y="16212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Link con instrucción de cómo importar datos a las DB desde excel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https://drive.google.com/file/d/1MD5bVtipt3WP-tKuiHysGIWWS3uOkAdA/view?usp=sharing</a:t>
            </a:r>
            <a:r>
              <a:rPr lang="es-419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