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ssuno stile, griglia tabel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42" autoAdjust="0"/>
    <p:restoredTop sz="94660"/>
  </p:normalViewPr>
  <p:slideViewPr>
    <p:cSldViewPr snapToGrid="0">
      <p:cViewPr>
        <p:scale>
          <a:sx n="150" d="100"/>
          <a:sy n="150" d="100"/>
        </p:scale>
        <p:origin x="1590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7D60F-E30C-4570-AA3D-0C246CB4E9D3}" type="datetimeFigureOut">
              <a:rPr lang="it-IT" smtClean="0"/>
              <a:t>27/02/2019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0B656-D6F5-4066-B167-8EB67872E83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10090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7D60F-E30C-4570-AA3D-0C246CB4E9D3}" type="datetimeFigureOut">
              <a:rPr lang="it-IT" smtClean="0"/>
              <a:t>27/02/2019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0B656-D6F5-4066-B167-8EB67872E83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48071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7D60F-E30C-4570-AA3D-0C246CB4E9D3}" type="datetimeFigureOut">
              <a:rPr lang="it-IT" smtClean="0"/>
              <a:t>27/02/2019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0B656-D6F5-4066-B167-8EB67872E83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20130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7D60F-E30C-4570-AA3D-0C246CB4E9D3}" type="datetimeFigureOut">
              <a:rPr lang="it-IT" smtClean="0"/>
              <a:t>27/02/2019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0B656-D6F5-4066-B167-8EB67872E83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19844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7D60F-E30C-4570-AA3D-0C246CB4E9D3}" type="datetimeFigureOut">
              <a:rPr lang="it-IT" smtClean="0"/>
              <a:t>27/02/2019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0B656-D6F5-4066-B167-8EB67872E83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11546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7D60F-E30C-4570-AA3D-0C246CB4E9D3}" type="datetimeFigureOut">
              <a:rPr lang="it-IT" smtClean="0"/>
              <a:t>27/02/2019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0B656-D6F5-4066-B167-8EB67872E83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98583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7D60F-E30C-4570-AA3D-0C246CB4E9D3}" type="datetimeFigureOut">
              <a:rPr lang="it-IT" smtClean="0"/>
              <a:t>27/02/2019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0B656-D6F5-4066-B167-8EB67872E83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12909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7D60F-E30C-4570-AA3D-0C246CB4E9D3}" type="datetimeFigureOut">
              <a:rPr lang="it-IT" smtClean="0"/>
              <a:t>27/02/2019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0B656-D6F5-4066-B167-8EB67872E83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48718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7D60F-E30C-4570-AA3D-0C246CB4E9D3}" type="datetimeFigureOut">
              <a:rPr lang="it-IT" smtClean="0"/>
              <a:t>27/02/2019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0B656-D6F5-4066-B167-8EB67872E83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77939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7D60F-E30C-4570-AA3D-0C246CB4E9D3}" type="datetimeFigureOut">
              <a:rPr lang="it-IT" smtClean="0"/>
              <a:t>27/02/2019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0B656-D6F5-4066-B167-8EB67872E83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76491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7D60F-E30C-4570-AA3D-0C246CB4E9D3}" type="datetimeFigureOut">
              <a:rPr lang="it-IT" smtClean="0"/>
              <a:t>27/02/2019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0B656-D6F5-4066-B167-8EB67872E83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1608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57D60F-E30C-4570-AA3D-0C246CB4E9D3}" type="datetimeFigureOut">
              <a:rPr lang="it-IT" smtClean="0"/>
              <a:t>27/02/2019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0B656-D6F5-4066-B167-8EB67872E83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70563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1001109"/>
              </p:ext>
            </p:extLst>
          </p:nvPr>
        </p:nvGraphicFramePr>
        <p:xfrm>
          <a:off x="3122128" y="471715"/>
          <a:ext cx="18000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0000"/>
                <a:gridCol w="450000"/>
                <a:gridCol w="450000"/>
                <a:gridCol w="450000"/>
              </a:tblGrid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it-IT" smtClean="0">
                          <a:solidFill>
                            <a:srgbClr val="FF0000"/>
                          </a:solidFill>
                        </a:rPr>
                        <a:t>E9</a:t>
                      </a:r>
                      <a:endParaRPr lang="it-IT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mtClean="0">
                          <a:solidFill>
                            <a:srgbClr val="FF0000"/>
                          </a:solidFill>
                        </a:rPr>
                        <a:t>11</a:t>
                      </a:r>
                      <a:endParaRPr lang="it-IT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mtClean="0">
                          <a:solidFill>
                            <a:srgbClr val="FF0000"/>
                          </a:solidFill>
                        </a:rPr>
                        <a:t>C5</a:t>
                      </a:r>
                      <a:endParaRPr lang="it-IT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mtClean="0">
                          <a:solidFill>
                            <a:srgbClr val="FF0000"/>
                          </a:solidFill>
                        </a:rPr>
                        <a:t>54</a:t>
                      </a:r>
                      <a:endParaRPr lang="it-IT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it-IT" smtClean="0">
                          <a:solidFill>
                            <a:srgbClr val="FF0000"/>
                          </a:solidFill>
                        </a:rPr>
                        <a:t>9E</a:t>
                      </a:r>
                      <a:endParaRPr lang="it-IT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it-IT"/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it-IT"/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it-IT"/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6" name="CasellaDiTesto 5"/>
          <p:cNvSpPr txBox="1"/>
          <p:nvPr/>
        </p:nvSpPr>
        <p:spPr>
          <a:xfrm>
            <a:off x="3122129" y="166314"/>
            <a:ext cx="354264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it-IT" sz="1400" b="1">
                <a:solidFill>
                  <a:schemeClr val="accent5"/>
                </a:solidFill>
              </a:rPr>
              <a:t>send</a:t>
            </a:r>
          </a:p>
        </p:txBody>
      </p:sp>
      <p:graphicFrame>
        <p:nvGraphicFramePr>
          <p:cNvPr id="7" name="Tabel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572511"/>
              </p:ext>
            </p:extLst>
          </p:nvPr>
        </p:nvGraphicFramePr>
        <p:xfrm>
          <a:off x="3117317" y="3016311"/>
          <a:ext cx="180000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0000"/>
                <a:gridCol w="450000"/>
                <a:gridCol w="450000"/>
                <a:gridCol w="450000"/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it-IT"/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it-IT"/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it-IT"/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8" name="CasellaDiTesto 7"/>
          <p:cNvSpPr txBox="1"/>
          <p:nvPr/>
        </p:nvSpPr>
        <p:spPr>
          <a:xfrm>
            <a:off x="2182448" y="507245"/>
            <a:ext cx="9396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>
                <a:solidFill>
                  <a:schemeClr val="accent5"/>
                </a:solidFill>
              </a:rPr>
              <a:t>71AB4C27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2177636" y="3072772"/>
            <a:ext cx="9348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>
                <a:solidFill>
                  <a:schemeClr val="accent2">
                    <a:lumMod val="75000"/>
                  </a:schemeClr>
                </a:solidFill>
              </a:rPr>
              <a:t>1000113D</a:t>
            </a:r>
          </a:p>
        </p:txBody>
      </p:sp>
      <p:sp>
        <p:nvSpPr>
          <p:cNvPr id="10" name="CasellaDiTesto 9"/>
          <p:cNvSpPr txBox="1"/>
          <p:nvPr/>
        </p:nvSpPr>
        <p:spPr>
          <a:xfrm>
            <a:off x="3117317" y="2717253"/>
            <a:ext cx="1264770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it-IT" sz="1400" b="1">
                <a:solidFill>
                  <a:schemeClr val="accent2">
                    <a:lumMod val="75000"/>
                  </a:schemeClr>
                </a:solidFill>
              </a:rPr>
              <a:t>hooking function</a:t>
            </a:r>
          </a:p>
        </p:txBody>
      </p:sp>
      <p:graphicFrame>
        <p:nvGraphicFramePr>
          <p:cNvPr id="11" name="Tabel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9856631"/>
              </p:ext>
            </p:extLst>
          </p:nvPr>
        </p:nvGraphicFramePr>
        <p:xfrm>
          <a:off x="3122128" y="4829387"/>
          <a:ext cx="18000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0000"/>
                <a:gridCol w="450000"/>
                <a:gridCol w="450000"/>
                <a:gridCol w="450000"/>
              </a:tblGrid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it-IT" smtClean="0"/>
                        <a:t>27</a:t>
                      </a:r>
                      <a:endParaRPr lang="it-IT"/>
                    </a:p>
                  </a:txBody>
                  <a:tcPr anchor="ctr"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mtClean="0"/>
                        <a:t>4C</a:t>
                      </a:r>
                      <a:endParaRPr lang="it-IT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mtClean="0"/>
                        <a:t>AB</a:t>
                      </a:r>
                      <a:endParaRPr lang="it-IT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mtClean="0"/>
                        <a:t>71</a:t>
                      </a:r>
                      <a:endParaRPr lang="it-IT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it-IT" smtClean="0"/>
                        <a:t>05</a:t>
                      </a:r>
                      <a:endParaRPr lang="it-IT"/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mtClean="0">
                          <a:solidFill>
                            <a:schemeClr val="accent5"/>
                          </a:solidFill>
                        </a:rPr>
                        <a:t>8B</a:t>
                      </a:r>
                      <a:endParaRPr lang="it-IT">
                        <a:solidFill>
                          <a:schemeClr val="accent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mtClean="0">
                          <a:solidFill>
                            <a:schemeClr val="accent5"/>
                          </a:solidFill>
                        </a:rPr>
                        <a:t>FF</a:t>
                      </a:r>
                      <a:endParaRPr lang="it-IT">
                        <a:solidFill>
                          <a:schemeClr val="accent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mtClean="0">
                          <a:solidFill>
                            <a:schemeClr val="accent5"/>
                          </a:solidFill>
                        </a:rPr>
                        <a:t>55</a:t>
                      </a:r>
                      <a:endParaRPr lang="it-IT">
                        <a:solidFill>
                          <a:schemeClr val="accent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it-IT" smtClean="0">
                          <a:solidFill>
                            <a:schemeClr val="accent5"/>
                          </a:solidFill>
                        </a:rPr>
                        <a:t>8B</a:t>
                      </a:r>
                      <a:endParaRPr lang="it-IT">
                        <a:solidFill>
                          <a:schemeClr val="accent5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mtClean="0">
                          <a:solidFill>
                            <a:schemeClr val="accent5"/>
                          </a:solidFill>
                        </a:rPr>
                        <a:t>EC</a:t>
                      </a:r>
                      <a:endParaRPr lang="it-IT">
                        <a:solidFill>
                          <a:schemeClr val="accent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mtClean="0">
                          <a:solidFill>
                            <a:srgbClr val="FF0000"/>
                          </a:solidFill>
                        </a:rPr>
                        <a:t>E9</a:t>
                      </a:r>
                      <a:endParaRPr lang="it-IT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mtClean="0">
                          <a:solidFill>
                            <a:srgbClr val="FF0000"/>
                          </a:solidFill>
                        </a:rPr>
                        <a:t>7D</a:t>
                      </a:r>
                      <a:endParaRPr lang="it-IT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it-IT" smtClean="0">
                          <a:solidFill>
                            <a:srgbClr val="FF0000"/>
                          </a:solidFill>
                        </a:rPr>
                        <a:t>26</a:t>
                      </a:r>
                      <a:endParaRPr lang="it-IT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mtClean="0">
                          <a:solidFill>
                            <a:srgbClr val="FF0000"/>
                          </a:solidFill>
                        </a:rPr>
                        <a:t>75</a:t>
                      </a:r>
                      <a:endParaRPr lang="it-IT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mtClean="0">
                          <a:solidFill>
                            <a:srgbClr val="FF0000"/>
                          </a:solidFill>
                        </a:rPr>
                        <a:t>71</a:t>
                      </a:r>
                      <a:endParaRPr lang="it-IT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it-IT"/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12" name="CasellaDiTesto 11"/>
          <p:cNvSpPr txBox="1"/>
          <p:nvPr/>
        </p:nvSpPr>
        <p:spPr>
          <a:xfrm>
            <a:off x="3122129" y="4523986"/>
            <a:ext cx="824778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it-IT" sz="1400" b="1" smtClean="0">
                <a:solidFill>
                  <a:schemeClr val="accent6">
                    <a:lumMod val="50000"/>
                  </a:schemeClr>
                </a:solidFill>
              </a:rPr>
              <a:t>trampoline</a:t>
            </a:r>
            <a:endParaRPr lang="it-IT" sz="1400" b="1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3" name="CasellaDiTesto 12"/>
          <p:cNvSpPr txBox="1"/>
          <p:nvPr/>
        </p:nvSpPr>
        <p:spPr>
          <a:xfrm>
            <a:off x="2182448" y="4864917"/>
            <a:ext cx="9284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smtClean="0">
                <a:solidFill>
                  <a:schemeClr val="accent6">
                    <a:lumMod val="50000"/>
                  </a:schemeClr>
                </a:solidFill>
              </a:rPr>
              <a:t>003625A0</a:t>
            </a:r>
            <a:endParaRPr lang="it-IT" sz="140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21" name="Connettore 1 20"/>
          <p:cNvCxnSpPr/>
          <p:nvPr/>
        </p:nvCxnSpPr>
        <p:spPr>
          <a:xfrm>
            <a:off x="5043943" y="670657"/>
            <a:ext cx="294963" cy="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nettore 1 21"/>
          <p:cNvCxnSpPr/>
          <p:nvPr/>
        </p:nvCxnSpPr>
        <p:spPr>
          <a:xfrm flipV="1">
            <a:off x="5338906" y="661133"/>
            <a:ext cx="0" cy="2565527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nettore 1 24"/>
          <p:cNvCxnSpPr/>
          <p:nvPr/>
        </p:nvCxnSpPr>
        <p:spPr>
          <a:xfrm>
            <a:off x="5051086" y="3219517"/>
            <a:ext cx="294963" cy="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nettore 1 25"/>
          <p:cNvCxnSpPr>
            <a:stCxn id="33" idx="3"/>
          </p:cNvCxnSpPr>
          <p:nvPr/>
        </p:nvCxnSpPr>
        <p:spPr>
          <a:xfrm flipV="1">
            <a:off x="3937974" y="1002297"/>
            <a:ext cx="1681831" cy="1800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nettore 1 26"/>
          <p:cNvCxnSpPr/>
          <p:nvPr/>
        </p:nvCxnSpPr>
        <p:spPr>
          <a:xfrm flipV="1">
            <a:off x="5610281" y="1002297"/>
            <a:ext cx="0" cy="475450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nettore 1 27"/>
          <p:cNvCxnSpPr/>
          <p:nvPr/>
        </p:nvCxnSpPr>
        <p:spPr>
          <a:xfrm>
            <a:off x="5043943" y="5748220"/>
            <a:ext cx="566338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Rettangolo arrotondato 32"/>
          <p:cNvSpPr/>
          <p:nvPr/>
        </p:nvSpPr>
        <p:spPr>
          <a:xfrm>
            <a:off x="3649974" y="876297"/>
            <a:ext cx="288000" cy="288000"/>
          </a:xfrm>
          <a:prstGeom prst="roundRect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5" name="CasellaDiTesto 34"/>
          <p:cNvSpPr txBox="1"/>
          <p:nvPr/>
        </p:nvSpPr>
        <p:spPr>
          <a:xfrm>
            <a:off x="5619805" y="5482177"/>
            <a:ext cx="19719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smtClean="0">
                <a:solidFill>
                  <a:schemeClr val="accent6">
                    <a:lumMod val="75000"/>
                  </a:schemeClr>
                </a:solidFill>
              </a:rPr>
              <a:t>Displacement 7175267D</a:t>
            </a:r>
          </a:p>
          <a:p>
            <a:r>
              <a:rPr lang="it-IT" sz="140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JMP 71AB4C2C</a:t>
            </a:r>
            <a:endParaRPr lang="it-IT" sz="140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2" name="CasellaDiTesto 41"/>
          <p:cNvSpPr txBox="1"/>
          <p:nvPr/>
        </p:nvSpPr>
        <p:spPr>
          <a:xfrm>
            <a:off x="5346049" y="507245"/>
            <a:ext cx="19543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smtClean="0">
                <a:solidFill>
                  <a:schemeClr val="accent2">
                    <a:lumMod val="75000"/>
                  </a:schemeClr>
                </a:solidFill>
              </a:rPr>
              <a:t>Displacement 9E54C511</a:t>
            </a:r>
          </a:p>
        </p:txBody>
      </p:sp>
      <p:sp>
        <p:nvSpPr>
          <p:cNvPr id="43" name="CasellaDiTesto 42"/>
          <p:cNvSpPr txBox="1"/>
          <p:nvPr/>
        </p:nvSpPr>
        <p:spPr>
          <a:xfrm>
            <a:off x="1089678" y="5218229"/>
            <a:ext cx="18474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smtClean="0">
                <a:solidFill>
                  <a:schemeClr val="accent5"/>
                </a:solidFill>
              </a:rPr>
              <a:t>Address_ToTrampoline</a:t>
            </a:r>
          </a:p>
          <a:p>
            <a:r>
              <a:rPr lang="it-IT" sz="1400" smtClean="0">
                <a:solidFill>
                  <a:schemeClr val="accent5"/>
                </a:solidFill>
              </a:rPr>
              <a:t>003625AA</a:t>
            </a:r>
            <a:endParaRPr lang="it-IT" sz="1400">
              <a:solidFill>
                <a:schemeClr val="accent5"/>
              </a:solidFill>
            </a:endParaRPr>
          </a:p>
        </p:txBody>
      </p:sp>
      <p:sp>
        <p:nvSpPr>
          <p:cNvPr id="44" name="Rettangolo arrotondato 43"/>
          <p:cNvSpPr/>
          <p:nvPr/>
        </p:nvSpPr>
        <p:spPr>
          <a:xfrm>
            <a:off x="3649974" y="5233942"/>
            <a:ext cx="288000" cy="288000"/>
          </a:xfrm>
          <a:prstGeom prst="roundRect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5" name="Connettore 1 44"/>
          <p:cNvCxnSpPr>
            <a:stCxn id="43" idx="3"/>
            <a:endCxn id="44" idx="1"/>
          </p:cNvCxnSpPr>
          <p:nvPr/>
        </p:nvCxnSpPr>
        <p:spPr>
          <a:xfrm flipV="1">
            <a:off x="2937171" y="5377942"/>
            <a:ext cx="712803" cy="101897"/>
          </a:xfrm>
          <a:prstGeom prst="line">
            <a:avLst/>
          </a:prstGeom>
          <a:ln w="19050">
            <a:solidFill>
              <a:schemeClr val="accent5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7449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</TotalTime>
  <Words>35</Words>
  <Application>Microsoft Office PowerPoint</Application>
  <PresentationFormat>Presentazione su schermo (4:3)</PresentationFormat>
  <Paragraphs>31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Tema di Office</vt:lpstr>
      <vt:lpstr>Presentazione standard di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Giovanni</dc:creator>
  <cp:lastModifiedBy>Giovanni</cp:lastModifiedBy>
  <cp:revision>6</cp:revision>
  <dcterms:created xsi:type="dcterms:W3CDTF">2019-02-27T20:11:15Z</dcterms:created>
  <dcterms:modified xsi:type="dcterms:W3CDTF">2019-02-27T20:49:26Z</dcterms:modified>
</cp:coreProperties>
</file>