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B2E05-86A1-49A5-9C02-9349DF42066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0A2C3369-DF8D-4660-9A0F-A132DA0DA9B4}">
      <dgm:prSet phldrT="[Text]"/>
      <dgm:spPr/>
      <dgm:t>
        <a:bodyPr/>
        <a:lstStyle/>
        <a:p>
          <a:pPr algn="ctr" rtl="0"/>
          <a:r>
            <a:rPr lang="en-US"/>
            <a:t>HMI</a:t>
          </a:r>
          <a:endParaRPr lang="he-IL"/>
        </a:p>
      </dgm:t>
    </dgm:pt>
    <dgm:pt modelId="{2F1495B4-D53C-4CA1-846B-25C1D44DF501}" type="parTrans" cxnId="{3D948BD3-7F13-44B3-A1C2-8F633D748171}">
      <dgm:prSet/>
      <dgm:spPr/>
      <dgm:t>
        <a:bodyPr/>
        <a:lstStyle/>
        <a:p>
          <a:pPr algn="ctr" rtl="1"/>
          <a:endParaRPr lang="he-IL"/>
        </a:p>
      </dgm:t>
    </dgm:pt>
    <dgm:pt modelId="{214BEAE3-4F0A-48D7-8E96-4D616077849D}" type="sibTrans" cxnId="{3D948BD3-7F13-44B3-A1C2-8F633D748171}">
      <dgm:prSet/>
      <dgm:spPr/>
      <dgm:t>
        <a:bodyPr/>
        <a:lstStyle/>
        <a:p>
          <a:pPr algn="ctr" rtl="1"/>
          <a:endParaRPr lang="he-IL"/>
        </a:p>
      </dgm:t>
    </dgm:pt>
    <dgm:pt modelId="{9AEC9832-E70C-489A-BA94-DC9AA111878E}">
      <dgm:prSet phldrT="[Text]"/>
      <dgm:spPr/>
      <dgm:t>
        <a:bodyPr/>
        <a:lstStyle/>
        <a:p>
          <a:pPr algn="ctr" rtl="1"/>
          <a:r>
            <a:rPr lang="he-IL"/>
            <a:t>ניהול משימה</a:t>
          </a:r>
        </a:p>
      </dgm:t>
    </dgm:pt>
    <dgm:pt modelId="{DB30B4D2-7AD7-4F42-B081-71F01984B984}" type="parTrans" cxnId="{320639C4-D4E9-4CBB-AA3B-6ADFFB3E2C52}">
      <dgm:prSet/>
      <dgm:spPr/>
      <dgm:t>
        <a:bodyPr/>
        <a:lstStyle/>
        <a:p>
          <a:pPr algn="ctr" rtl="1"/>
          <a:endParaRPr lang="he-IL"/>
        </a:p>
      </dgm:t>
    </dgm:pt>
    <dgm:pt modelId="{B559227D-9C19-4C9B-8BD5-DA29E3B8BC21}" type="sibTrans" cxnId="{320639C4-D4E9-4CBB-AA3B-6ADFFB3E2C52}">
      <dgm:prSet/>
      <dgm:spPr/>
      <dgm:t>
        <a:bodyPr/>
        <a:lstStyle/>
        <a:p>
          <a:pPr algn="ctr" rtl="1"/>
          <a:endParaRPr lang="he-IL"/>
        </a:p>
      </dgm:t>
    </dgm:pt>
    <dgm:pt modelId="{77145FFC-CC89-4CEA-A604-25C823230742}">
      <dgm:prSet phldrT="[Text]"/>
      <dgm:spPr/>
      <dgm:t>
        <a:bodyPr/>
        <a:lstStyle/>
        <a:p>
          <a:pPr algn="ctr" rtl="0"/>
          <a:r>
            <a:rPr lang="en-US"/>
            <a:t>Algorithm</a:t>
          </a:r>
          <a:endParaRPr lang="he-IL"/>
        </a:p>
      </dgm:t>
    </dgm:pt>
    <dgm:pt modelId="{163B0704-D0C0-45A5-9E14-13D38CC9BF90}" type="parTrans" cxnId="{2D524C94-13B7-409F-9B1A-BDC1CC5CA1A7}">
      <dgm:prSet/>
      <dgm:spPr/>
      <dgm:t>
        <a:bodyPr/>
        <a:lstStyle/>
        <a:p>
          <a:pPr algn="ctr" rtl="1"/>
          <a:endParaRPr lang="he-IL"/>
        </a:p>
      </dgm:t>
    </dgm:pt>
    <dgm:pt modelId="{83EC5A18-696D-441D-926C-705188B8325A}" type="sibTrans" cxnId="{2D524C94-13B7-409F-9B1A-BDC1CC5CA1A7}">
      <dgm:prSet/>
      <dgm:spPr/>
      <dgm:t>
        <a:bodyPr/>
        <a:lstStyle/>
        <a:p>
          <a:pPr algn="ctr" rtl="1"/>
          <a:endParaRPr lang="he-IL"/>
        </a:p>
      </dgm:t>
    </dgm:pt>
    <dgm:pt modelId="{8C543EB2-8401-44A7-8C1A-998EC4A50588}">
      <dgm:prSet phldrT="[Text]"/>
      <dgm:spPr/>
      <dgm:t>
        <a:bodyPr/>
        <a:lstStyle/>
        <a:p>
          <a:pPr algn="ctr" rtl="1"/>
          <a:r>
            <a:rPr lang="he-IL"/>
            <a:t>התמודדות עם שינוי במשימה</a:t>
          </a:r>
        </a:p>
      </dgm:t>
    </dgm:pt>
    <dgm:pt modelId="{23F4BF5F-11FA-49A2-A050-518D8E9B7A1E}" type="parTrans" cxnId="{2ACEE1AD-92D0-4C89-B508-20708AA93AAE}">
      <dgm:prSet/>
      <dgm:spPr/>
      <dgm:t>
        <a:bodyPr/>
        <a:lstStyle/>
        <a:p>
          <a:pPr algn="ctr" rtl="1"/>
          <a:endParaRPr lang="he-IL"/>
        </a:p>
      </dgm:t>
    </dgm:pt>
    <dgm:pt modelId="{02C8D7F1-2D4D-4876-8C22-379C3570D290}" type="sibTrans" cxnId="{2ACEE1AD-92D0-4C89-B508-20708AA93AAE}">
      <dgm:prSet/>
      <dgm:spPr/>
      <dgm:t>
        <a:bodyPr/>
        <a:lstStyle/>
        <a:p>
          <a:pPr algn="ctr" rtl="1"/>
          <a:endParaRPr lang="he-IL"/>
        </a:p>
      </dgm:t>
    </dgm:pt>
    <dgm:pt modelId="{58F2D1C7-9B1F-462F-B01C-F774797B594C}">
      <dgm:prSet phldrT="[Text]"/>
      <dgm:spPr/>
      <dgm:t>
        <a:bodyPr/>
        <a:lstStyle/>
        <a:p>
          <a:pPr algn="ctr" rtl="0"/>
          <a:r>
            <a:rPr lang="en-US"/>
            <a:t>World (Gazebo)</a:t>
          </a:r>
          <a:endParaRPr lang="he-IL"/>
        </a:p>
      </dgm:t>
    </dgm:pt>
    <dgm:pt modelId="{8092E9C0-1E31-4E09-873E-7B830C42FDF5}" type="parTrans" cxnId="{54428C3A-6A06-4475-A10D-5C12D9E7BBC9}">
      <dgm:prSet/>
      <dgm:spPr/>
      <dgm:t>
        <a:bodyPr/>
        <a:lstStyle/>
        <a:p>
          <a:pPr algn="ctr" rtl="1"/>
          <a:endParaRPr lang="he-IL"/>
        </a:p>
      </dgm:t>
    </dgm:pt>
    <dgm:pt modelId="{7204669B-58B7-431F-9043-135C4DD8966F}" type="sibTrans" cxnId="{54428C3A-6A06-4475-A10D-5C12D9E7BBC9}">
      <dgm:prSet/>
      <dgm:spPr/>
      <dgm:t>
        <a:bodyPr/>
        <a:lstStyle/>
        <a:p>
          <a:pPr algn="ctr" rtl="1"/>
          <a:endParaRPr lang="he-IL"/>
        </a:p>
      </dgm:t>
    </dgm:pt>
    <dgm:pt modelId="{9D47B4A3-1437-4D01-A928-74973ED69AC1}">
      <dgm:prSet phldrT="[Text]"/>
      <dgm:spPr/>
      <dgm:t>
        <a:bodyPr/>
        <a:lstStyle/>
        <a:p>
          <a:pPr algn="ctr" rtl="1"/>
          <a:r>
            <a:rPr lang="he-IL"/>
            <a:t>עולם פיזיקלי</a:t>
          </a:r>
        </a:p>
      </dgm:t>
    </dgm:pt>
    <dgm:pt modelId="{72203DDA-93E4-4EE2-9B68-B1675C1A76FA}" type="parTrans" cxnId="{D5FC95BC-4469-4AB4-95F8-97FDC5EABF80}">
      <dgm:prSet/>
      <dgm:spPr/>
      <dgm:t>
        <a:bodyPr/>
        <a:lstStyle/>
        <a:p>
          <a:pPr algn="ctr" rtl="1"/>
          <a:endParaRPr lang="he-IL"/>
        </a:p>
      </dgm:t>
    </dgm:pt>
    <dgm:pt modelId="{007C4567-BF99-4E55-9FE5-124DA6B83A6D}" type="sibTrans" cxnId="{D5FC95BC-4469-4AB4-95F8-97FDC5EABF80}">
      <dgm:prSet/>
      <dgm:spPr/>
      <dgm:t>
        <a:bodyPr/>
        <a:lstStyle/>
        <a:p>
          <a:pPr algn="ctr" rtl="1"/>
          <a:endParaRPr lang="he-IL"/>
        </a:p>
      </dgm:t>
    </dgm:pt>
    <dgm:pt modelId="{194703EC-2C61-4486-9F30-0B3580316CB2}">
      <dgm:prSet phldrT="[Text]"/>
      <dgm:spPr/>
      <dgm:t>
        <a:bodyPr/>
        <a:lstStyle/>
        <a:p>
          <a:pPr algn="ctr" rtl="1"/>
          <a:r>
            <a:rPr lang="he-IL"/>
            <a:t>תצוגה גרפית</a:t>
          </a:r>
        </a:p>
      </dgm:t>
    </dgm:pt>
    <dgm:pt modelId="{D126CA02-1006-49FB-92B3-CA915523B2C9}" type="parTrans" cxnId="{FA1589DA-74DC-4BAF-8354-8C8D0E0AAFC3}">
      <dgm:prSet/>
      <dgm:spPr/>
      <dgm:t>
        <a:bodyPr/>
        <a:lstStyle/>
        <a:p>
          <a:pPr algn="ctr" rtl="1"/>
          <a:endParaRPr lang="he-IL"/>
        </a:p>
      </dgm:t>
    </dgm:pt>
    <dgm:pt modelId="{25D66591-4A91-4D1E-9405-BC79930C766F}" type="sibTrans" cxnId="{FA1589DA-74DC-4BAF-8354-8C8D0E0AAFC3}">
      <dgm:prSet/>
      <dgm:spPr/>
      <dgm:t>
        <a:bodyPr/>
        <a:lstStyle/>
        <a:p>
          <a:pPr algn="ctr" rtl="1"/>
          <a:endParaRPr lang="he-IL"/>
        </a:p>
      </dgm:t>
    </dgm:pt>
    <dgm:pt modelId="{B6566496-D2BC-4CB3-86A1-AD66A31640EA}">
      <dgm:prSet phldrT="[Text]"/>
      <dgm:spPr/>
      <dgm:t>
        <a:bodyPr/>
        <a:lstStyle/>
        <a:p>
          <a:pPr algn="ctr" rtl="1"/>
          <a:r>
            <a:rPr lang="he-IL"/>
            <a:t>פלטפורמה</a:t>
          </a:r>
        </a:p>
      </dgm:t>
    </dgm:pt>
    <dgm:pt modelId="{AA46DFEE-D08F-437A-888F-6829DC5B3DB4}" type="parTrans" cxnId="{22D8CC30-7AF8-40DA-A2AF-3E6DBAC5C816}">
      <dgm:prSet/>
      <dgm:spPr/>
      <dgm:t>
        <a:bodyPr/>
        <a:lstStyle/>
        <a:p>
          <a:pPr algn="ctr" rtl="1"/>
          <a:endParaRPr lang="he-IL"/>
        </a:p>
      </dgm:t>
    </dgm:pt>
    <dgm:pt modelId="{177B3AEC-9043-4F79-9DC6-8A9F60652B37}" type="sibTrans" cxnId="{22D8CC30-7AF8-40DA-A2AF-3E6DBAC5C816}">
      <dgm:prSet/>
      <dgm:spPr/>
      <dgm:t>
        <a:bodyPr/>
        <a:lstStyle/>
        <a:p>
          <a:pPr algn="ctr" rtl="1"/>
          <a:endParaRPr lang="he-IL"/>
        </a:p>
      </dgm:t>
    </dgm:pt>
    <dgm:pt modelId="{4B6DA022-2A5A-4F13-95E6-F411E781D357}">
      <dgm:prSet phldrT="[Text]"/>
      <dgm:spPr/>
      <dgm:t>
        <a:bodyPr/>
        <a:lstStyle/>
        <a:p>
          <a:pPr algn="ctr" rtl="1"/>
          <a:r>
            <a:rPr lang="he-IL"/>
            <a:t>הכנסת נתוני משימה</a:t>
          </a:r>
        </a:p>
      </dgm:t>
    </dgm:pt>
    <dgm:pt modelId="{E3C6BB03-9022-419D-BABA-12BA93B405CB}" type="parTrans" cxnId="{2B06E615-347F-497B-84FC-316C83E76335}">
      <dgm:prSet/>
      <dgm:spPr/>
      <dgm:t>
        <a:bodyPr/>
        <a:lstStyle/>
        <a:p>
          <a:pPr algn="ctr" rtl="1"/>
          <a:endParaRPr lang="he-IL"/>
        </a:p>
      </dgm:t>
    </dgm:pt>
    <dgm:pt modelId="{5550B975-0F01-4B13-80D9-D0CC213DC5A6}" type="sibTrans" cxnId="{2B06E615-347F-497B-84FC-316C83E76335}">
      <dgm:prSet/>
      <dgm:spPr/>
      <dgm:t>
        <a:bodyPr/>
        <a:lstStyle/>
        <a:p>
          <a:pPr algn="ctr" rtl="1"/>
          <a:endParaRPr lang="he-IL"/>
        </a:p>
      </dgm:t>
    </dgm:pt>
    <dgm:pt modelId="{416B9350-FCAD-4A02-8578-1D716C7F77DD}">
      <dgm:prSet phldrT="[Text]"/>
      <dgm:spPr/>
      <dgm:t>
        <a:bodyPr/>
        <a:lstStyle/>
        <a:p>
          <a:pPr algn="ctr" rtl="1"/>
          <a:r>
            <a:rPr lang="he-IL"/>
            <a:t>הצגת מיקום הפלטפורמות</a:t>
          </a:r>
        </a:p>
      </dgm:t>
    </dgm:pt>
    <dgm:pt modelId="{0721764F-E88B-4681-A260-99A3224D05ED}" type="parTrans" cxnId="{45C636F0-3B39-4769-9BCA-7B5CFBB3BF43}">
      <dgm:prSet/>
      <dgm:spPr/>
      <dgm:t>
        <a:bodyPr/>
        <a:lstStyle/>
        <a:p>
          <a:pPr algn="ctr" rtl="1"/>
          <a:endParaRPr lang="he-IL"/>
        </a:p>
      </dgm:t>
    </dgm:pt>
    <dgm:pt modelId="{3641B010-FE07-4398-AF28-84B736D5D1DC}" type="sibTrans" cxnId="{45C636F0-3B39-4769-9BCA-7B5CFBB3BF43}">
      <dgm:prSet/>
      <dgm:spPr/>
      <dgm:t>
        <a:bodyPr/>
        <a:lstStyle/>
        <a:p>
          <a:pPr algn="ctr" rtl="1"/>
          <a:endParaRPr lang="he-IL"/>
        </a:p>
      </dgm:t>
    </dgm:pt>
    <dgm:pt modelId="{09A02B5A-003D-4D43-B1AB-5FE6259DF5D4}">
      <dgm:prSet phldrT="[Text]"/>
      <dgm:spPr/>
      <dgm:t>
        <a:bodyPr/>
        <a:lstStyle/>
        <a:p>
          <a:pPr algn="ctr" rtl="1"/>
          <a:r>
            <a:rPr lang="he-IL"/>
            <a:t>הצגת אזור המשימה</a:t>
          </a:r>
        </a:p>
      </dgm:t>
    </dgm:pt>
    <dgm:pt modelId="{C61FD0FF-D9D8-4531-9A01-54CE01DE6D2F}" type="parTrans" cxnId="{6F0B87D8-B421-43F7-A2D1-ECFEBEBFD7EE}">
      <dgm:prSet/>
      <dgm:spPr/>
      <dgm:t>
        <a:bodyPr/>
        <a:lstStyle/>
        <a:p>
          <a:pPr algn="ctr" rtl="1"/>
          <a:endParaRPr lang="he-IL"/>
        </a:p>
      </dgm:t>
    </dgm:pt>
    <dgm:pt modelId="{F8F42516-1450-4B52-8DE3-F47A90BB0752}" type="sibTrans" cxnId="{6F0B87D8-B421-43F7-A2D1-ECFEBEBFD7EE}">
      <dgm:prSet/>
      <dgm:spPr/>
      <dgm:t>
        <a:bodyPr/>
        <a:lstStyle/>
        <a:p>
          <a:pPr algn="ctr" rtl="1"/>
          <a:endParaRPr lang="he-IL"/>
        </a:p>
      </dgm:t>
    </dgm:pt>
    <dgm:pt modelId="{1B4AFA97-E08A-4AF9-9FB6-5556542312A6}">
      <dgm:prSet phldrT="[Text]"/>
      <dgm:spPr/>
      <dgm:t>
        <a:bodyPr/>
        <a:lstStyle/>
        <a:p>
          <a:pPr algn="ctr" rtl="1"/>
          <a:r>
            <a:rPr lang="he-IL"/>
            <a:t>בניית נתיבי טיסה ותזמון</a:t>
          </a:r>
        </a:p>
      </dgm:t>
    </dgm:pt>
    <dgm:pt modelId="{30081D61-DA73-435B-B30B-752CC50282A6}" type="parTrans" cxnId="{FAC8A75E-B031-4C53-B451-B8D8A4710032}">
      <dgm:prSet/>
      <dgm:spPr/>
      <dgm:t>
        <a:bodyPr/>
        <a:lstStyle/>
        <a:p>
          <a:pPr algn="ctr" rtl="1"/>
          <a:endParaRPr lang="he-IL"/>
        </a:p>
      </dgm:t>
    </dgm:pt>
    <dgm:pt modelId="{577595B6-D389-494D-88D1-869246CCADDC}" type="sibTrans" cxnId="{FAC8A75E-B031-4C53-B451-B8D8A4710032}">
      <dgm:prSet/>
      <dgm:spPr/>
      <dgm:t>
        <a:bodyPr/>
        <a:lstStyle/>
        <a:p>
          <a:pPr algn="ctr" rtl="1"/>
          <a:endParaRPr lang="he-IL"/>
        </a:p>
      </dgm:t>
    </dgm:pt>
    <dgm:pt modelId="{86A6AAD5-5EDD-4D96-B55E-E6695DD2853D}">
      <dgm:prSet phldrT="[Text]"/>
      <dgm:spPr/>
      <dgm:t>
        <a:bodyPr/>
        <a:lstStyle/>
        <a:p>
          <a:pPr algn="ctr" rtl="1"/>
          <a:r>
            <a:rPr lang="he-IL"/>
            <a:t>טופולוגיה</a:t>
          </a:r>
        </a:p>
      </dgm:t>
    </dgm:pt>
    <dgm:pt modelId="{7257D9CA-050C-4623-97B2-8FFB9FB5496B}" type="parTrans" cxnId="{D7FD8FBB-CBEB-4039-A656-6372FBC7DE3F}">
      <dgm:prSet/>
      <dgm:spPr/>
      <dgm:t>
        <a:bodyPr/>
        <a:lstStyle/>
        <a:p>
          <a:pPr algn="ctr" rtl="1"/>
          <a:endParaRPr lang="he-IL"/>
        </a:p>
      </dgm:t>
    </dgm:pt>
    <dgm:pt modelId="{1D81A04A-739D-4238-9948-7795CC03D2BA}" type="sibTrans" cxnId="{D7FD8FBB-CBEB-4039-A656-6372FBC7DE3F}">
      <dgm:prSet/>
      <dgm:spPr/>
      <dgm:t>
        <a:bodyPr/>
        <a:lstStyle/>
        <a:p>
          <a:pPr algn="ctr" rtl="1"/>
          <a:endParaRPr lang="he-IL"/>
        </a:p>
      </dgm:t>
    </dgm:pt>
    <dgm:pt modelId="{DB84DD65-8B6A-45C1-A4DD-A4D38436977E}">
      <dgm:prSet phldrT="[Text]"/>
      <dgm:spPr/>
      <dgm:t>
        <a:bodyPr/>
        <a:lstStyle/>
        <a:p>
          <a:pPr algn="ctr" rtl="1"/>
          <a:r>
            <a:rPr lang="he-IL"/>
            <a:t>תקשורת</a:t>
          </a:r>
        </a:p>
      </dgm:t>
    </dgm:pt>
    <dgm:pt modelId="{6E7C3750-5BC1-49F5-A0F4-F8989A191EC0}" type="parTrans" cxnId="{CF3DEA46-622C-4167-84CD-62D0070BBCE6}">
      <dgm:prSet/>
      <dgm:spPr/>
      <dgm:t>
        <a:bodyPr/>
        <a:lstStyle/>
        <a:p>
          <a:pPr algn="ctr" rtl="1"/>
          <a:endParaRPr lang="he-IL"/>
        </a:p>
      </dgm:t>
    </dgm:pt>
    <dgm:pt modelId="{D501F595-DBA1-45BA-8FBA-D578C4D6A14F}" type="sibTrans" cxnId="{CF3DEA46-622C-4167-84CD-62D0070BBCE6}">
      <dgm:prSet/>
      <dgm:spPr/>
      <dgm:t>
        <a:bodyPr/>
        <a:lstStyle/>
        <a:p>
          <a:pPr algn="ctr" rtl="1"/>
          <a:endParaRPr lang="he-IL"/>
        </a:p>
      </dgm:t>
    </dgm:pt>
    <dgm:pt modelId="{21561AB8-56BA-4472-9A35-159A8F0A0F6D}">
      <dgm:prSet phldrT="[Text]"/>
      <dgm:spPr/>
      <dgm:t>
        <a:bodyPr/>
        <a:lstStyle/>
        <a:p>
          <a:pPr algn="ctr" rtl="0"/>
          <a:r>
            <a:rPr lang="en-US"/>
            <a:t>Communication</a:t>
          </a:r>
          <a:endParaRPr lang="he-IL"/>
        </a:p>
      </dgm:t>
    </dgm:pt>
    <dgm:pt modelId="{111CF1C4-E651-4F82-8ADB-BAD7FD317602}" type="parTrans" cxnId="{88B232EB-7C13-4DD0-B59E-5CDFA71E9FAA}">
      <dgm:prSet/>
      <dgm:spPr/>
      <dgm:t>
        <a:bodyPr/>
        <a:lstStyle/>
        <a:p>
          <a:pPr algn="ctr" rtl="1"/>
          <a:endParaRPr lang="he-IL"/>
        </a:p>
      </dgm:t>
    </dgm:pt>
    <dgm:pt modelId="{FA3DDBAF-B318-4DC2-ABE3-F9CDFE5BAE14}" type="sibTrans" cxnId="{88B232EB-7C13-4DD0-B59E-5CDFA71E9FAA}">
      <dgm:prSet/>
      <dgm:spPr/>
      <dgm:t>
        <a:bodyPr/>
        <a:lstStyle/>
        <a:p>
          <a:pPr algn="ctr" rtl="1"/>
          <a:endParaRPr lang="he-IL"/>
        </a:p>
      </dgm:t>
    </dgm:pt>
    <dgm:pt modelId="{CE6C2FC6-253F-4295-BD03-FCFEDEE9E1E8}">
      <dgm:prSet phldrT="[Text]"/>
      <dgm:spPr/>
      <dgm:t>
        <a:bodyPr/>
        <a:lstStyle/>
        <a:p>
          <a:pPr algn="ctr" rtl="1"/>
          <a:r>
            <a:rPr lang="he-IL"/>
            <a:t>תחנה קרקעית מול כל פלטפורמה</a:t>
          </a:r>
        </a:p>
      </dgm:t>
    </dgm:pt>
    <dgm:pt modelId="{1870CCB4-83C9-4956-9C46-87C641BCCCC7}" type="parTrans" cxnId="{5F25BC19-D1A9-4886-9285-46B6BFF5DAD8}">
      <dgm:prSet/>
      <dgm:spPr/>
      <dgm:t>
        <a:bodyPr/>
        <a:lstStyle/>
        <a:p>
          <a:pPr algn="ctr" rtl="1"/>
          <a:endParaRPr lang="he-IL"/>
        </a:p>
      </dgm:t>
    </dgm:pt>
    <dgm:pt modelId="{3C3F3F72-965F-4537-83B9-2533772C10A6}" type="sibTrans" cxnId="{5F25BC19-D1A9-4886-9285-46B6BFF5DAD8}">
      <dgm:prSet/>
      <dgm:spPr/>
      <dgm:t>
        <a:bodyPr/>
        <a:lstStyle/>
        <a:p>
          <a:pPr algn="ctr" rtl="1"/>
          <a:endParaRPr lang="he-IL"/>
        </a:p>
      </dgm:t>
    </dgm:pt>
    <dgm:pt modelId="{2C4B75D8-A514-46C3-B960-1B26818B1B8F}">
      <dgm:prSet phldrT="[Text]"/>
      <dgm:spPr/>
      <dgm:t>
        <a:bodyPr/>
        <a:lstStyle/>
        <a:p>
          <a:pPr algn="ctr" rtl="1"/>
          <a:r>
            <a:rPr lang="he-IL"/>
            <a:t>מחשב משימה אשר מתקשר מול כל תחנה</a:t>
          </a:r>
        </a:p>
      </dgm:t>
    </dgm:pt>
    <dgm:pt modelId="{C3EA092B-1D1B-4C47-BF27-DBA68F114E63}" type="parTrans" cxnId="{2C2361AE-EF3E-406D-914F-CC4A4B63712F}">
      <dgm:prSet/>
      <dgm:spPr/>
      <dgm:t>
        <a:bodyPr/>
        <a:lstStyle/>
        <a:p>
          <a:pPr algn="ctr" rtl="1"/>
          <a:endParaRPr lang="he-IL"/>
        </a:p>
      </dgm:t>
    </dgm:pt>
    <dgm:pt modelId="{FE48B2C9-A7BF-434B-9945-A55ED484F54B}" type="sibTrans" cxnId="{2C2361AE-EF3E-406D-914F-CC4A4B63712F}">
      <dgm:prSet/>
      <dgm:spPr/>
      <dgm:t>
        <a:bodyPr/>
        <a:lstStyle/>
        <a:p>
          <a:pPr algn="ctr" rtl="1"/>
          <a:endParaRPr lang="he-IL"/>
        </a:p>
      </dgm:t>
    </dgm:pt>
    <dgm:pt modelId="{78186C3F-DB69-4D7B-BF34-F8468FB686BC}">
      <dgm:prSet phldrT="[Text]"/>
      <dgm:spPr/>
      <dgm:t>
        <a:bodyPr/>
        <a:lstStyle/>
        <a:p>
          <a:pPr algn="ctr" rtl="1"/>
          <a:r>
            <a:rPr lang="he-IL"/>
            <a:t>נתוני משימה, סטטוס ויצירת תקלות יזומות</a:t>
          </a:r>
        </a:p>
      </dgm:t>
    </dgm:pt>
    <dgm:pt modelId="{843D5385-80AD-4906-AF0F-887F838D1185}" type="parTrans" cxnId="{8DDD40C8-B1E4-404B-A622-27979180925F}">
      <dgm:prSet/>
      <dgm:spPr/>
      <dgm:t>
        <a:bodyPr/>
        <a:lstStyle/>
        <a:p>
          <a:pPr algn="ctr" rtl="1"/>
          <a:endParaRPr lang="he-IL"/>
        </a:p>
      </dgm:t>
    </dgm:pt>
    <dgm:pt modelId="{30CF23C2-29BC-4392-8933-062A02FDF13D}" type="sibTrans" cxnId="{8DDD40C8-B1E4-404B-A622-27979180925F}">
      <dgm:prSet/>
      <dgm:spPr/>
      <dgm:t>
        <a:bodyPr/>
        <a:lstStyle/>
        <a:p>
          <a:pPr algn="ctr" rtl="1"/>
          <a:endParaRPr lang="he-IL"/>
        </a:p>
      </dgm:t>
    </dgm:pt>
    <dgm:pt modelId="{7ECEDED0-F869-44A9-8457-E6F400C8CB08}">
      <dgm:prSet phldrT="[Text]"/>
      <dgm:spPr/>
      <dgm:t>
        <a:bodyPr/>
        <a:lstStyle/>
        <a:p>
          <a:pPr algn="ctr" rtl="1"/>
          <a:r>
            <a:rPr lang="he-IL"/>
            <a:t>התמודדות עם תקלות</a:t>
          </a:r>
        </a:p>
      </dgm:t>
    </dgm:pt>
    <dgm:pt modelId="{E0EDC34D-BC8C-4391-B5BD-DAC905CB2C3E}" type="parTrans" cxnId="{2B41467A-1EA7-4FCE-96F3-FAD84607DB7C}">
      <dgm:prSet/>
      <dgm:spPr/>
      <dgm:t>
        <a:bodyPr/>
        <a:lstStyle/>
        <a:p>
          <a:pPr algn="ctr" rtl="1"/>
          <a:endParaRPr lang="he-IL"/>
        </a:p>
      </dgm:t>
    </dgm:pt>
    <dgm:pt modelId="{9D8B7A84-6E89-47E1-BC51-D850EA87CEBA}" type="sibTrans" cxnId="{2B41467A-1EA7-4FCE-96F3-FAD84607DB7C}">
      <dgm:prSet/>
      <dgm:spPr/>
      <dgm:t>
        <a:bodyPr/>
        <a:lstStyle/>
        <a:p>
          <a:pPr algn="ctr" rtl="1"/>
          <a:endParaRPr lang="he-IL"/>
        </a:p>
      </dgm:t>
    </dgm:pt>
    <dgm:pt modelId="{095AD582-383E-41AB-AA03-F5B3EA9EF031}">
      <dgm:prSet phldrT="[Text]"/>
      <dgm:spPr/>
      <dgm:t>
        <a:bodyPr/>
        <a:lstStyle/>
        <a:p>
          <a:pPr algn="ctr" rtl="1"/>
          <a:r>
            <a:rPr lang="he-IL"/>
            <a:t>רוחות</a:t>
          </a:r>
        </a:p>
      </dgm:t>
    </dgm:pt>
    <dgm:pt modelId="{42BA2BDF-8935-49E9-8F8D-3BA63C1E4E74}" type="parTrans" cxnId="{4C72ABA9-FFA8-4737-B866-EC34391686A9}">
      <dgm:prSet/>
      <dgm:spPr/>
      <dgm:t>
        <a:bodyPr/>
        <a:lstStyle/>
        <a:p>
          <a:pPr rtl="1"/>
          <a:endParaRPr lang="he-IL"/>
        </a:p>
      </dgm:t>
    </dgm:pt>
    <dgm:pt modelId="{1011CE72-411A-4698-B0F2-A24877F46A5F}" type="sibTrans" cxnId="{4C72ABA9-FFA8-4737-B866-EC34391686A9}">
      <dgm:prSet/>
      <dgm:spPr/>
      <dgm:t>
        <a:bodyPr/>
        <a:lstStyle/>
        <a:p>
          <a:pPr rtl="1"/>
          <a:endParaRPr lang="he-IL"/>
        </a:p>
      </dgm:t>
    </dgm:pt>
    <dgm:pt modelId="{4C7290C2-B66C-4D18-9223-F3D36D02712B}">
      <dgm:prSet phldrT="[Text]"/>
      <dgm:spPr/>
      <dgm:t>
        <a:bodyPr/>
        <a:lstStyle/>
        <a:p>
          <a:pPr algn="ctr" rtl="1"/>
          <a:r>
            <a:rPr lang="he-IL"/>
            <a:t>חלוקת המשימה לתתי משימות</a:t>
          </a:r>
        </a:p>
      </dgm:t>
    </dgm:pt>
    <dgm:pt modelId="{FFE401BB-813A-4E8A-85C1-89380801788A}" type="parTrans" cxnId="{199FC283-E8BC-4923-8A23-82EFD09C527D}">
      <dgm:prSet/>
      <dgm:spPr/>
      <dgm:t>
        <a:bodyPr/>
        <a:lstStyle/>
        <a:p>
          <a:pPr rtl="1"/>
          <a:endParaRPr lang="he-IL"/>
        </a:p>
      </dgm:t>
    </dgm:pt>
    <dgm:pt modelId="{2B4BF110-424A-4B05-B7FA-C8C9BCAD6D24}" type="sibTrans" cxnId="{199FC283-E8BC-4923-8A23-82EFD09C527D}">
      <dgm:prSet/>
      <dgm:spPr/>
      <dgm:t>
        <a:bodyPr/>
        <a:lstStyle/>
        <a:p>
          <a:pPr rtl="1"/>
          <a:endParaRPr lang="he-IL"/>
        </a:p>
      </dgm:t>
    </dgm:pt>
    <dgm:pt modelId="{04428B81-C5FD-4CB3-9A29-9C98DF3E67FC}">
      <dgm:prSet phldrT="[Text]"/>
      <dgm:spPr/>
      <dgm:t>
        <a:bodyPr/>
        <a:lstStyle/>
        <a:p>
          <a:pPr algn="ctr" rtl="1"/>
          <a:r>
            <a:rPr lang="he-IL"/>
            <a:t>הקצאת פלטפורמות</a:t>
          </a:r>
        </a:p>
      </dgm:t>
    </dgm:pt>
    <dgm:pt modelId="{F08128A9-333F-4313-8815-3DA1BB8AA3C9}" type="parTrans" cxnId="{3A48B7D3-5EE4-4783-B08D-844B57ECD3F9}">
      <dgm:prSet/>
      <dgm:spPr/>
      <dgm:t>
        <a:bodyPr/>
        <a:lstStyle/>
        <a:p>
          <a:pPr rtl="1"/>
          <a:endParaRPr lang="he-IL"/>
        </a:p>
      </dgm:t>
    </dgm:pt>
    <dgm:pt modelId="{D2FA237F-6F0A-485A-BB1A-716019EA85FA}" type="sibTrans" cxnId="{3A48B7D3-5EE4-4783-B08D-844B57ECD3F9}">
      <dgm:prSet/>
      <dgm:spPr/>
      <dgm:t>
        <a:bodyPr/>
        <a:lstStyle/>
        <a:p>
          <a:pPr rtl="1"/>
          <a:endParaRPr lang="he-IL"/>
        </a:p>
      </dgm:t>
    </dgm:pt>
    <dgm:pt modelId="{3829EE1D-74DE-45E4-BB13-929A524A5B4B}">
      <dgm:prSet phldrT="[Text]"/>
      <dgm:spPr/>
      <dgm:t>
        <a:bodyPr/>
        <a:lstStyle/>
        <a:p>
          <a:pPr algn="ctr" rtl="1"/>
          <a:r>
            <a:rPr lang="he-IL"/>
            <a:t>ניווט</a:t>
          </a:r>
        </a:p>
      </dgm:t>
    </dgm:pt>
    <dgm:pt modelId="{152964D2-966B-45D0-9C86-BE78C07B6492}" type="parTrans" cxnId="{D5F5E082-82D9-42BF-833D-84758E110535}">
      <dgm:prSet/>
      <dgm:spPr/>
      <dgm:t>
        <a:bodyPr/>
        <a:lstStyle/>
        <a:p>
          <a:pPr rtl="1"/>
          <a:endParaRPr lang="he-IL"/>
        </a:p>
      </dgm:t>
    </dgm:pt>
    <dgm:pt modelId="{AACA7724-9BA6-4316-8594-3D52877B0A60}" type="sibTrans" cxnId="{D5F5E082-82D9-42BF-833D-84758E110535}">
      <dgm:prSet/>
      <dgm:spPr/>
      <dgm:t>
        <a:bodyPr/>
        <a:lstStyle/>
        <a:p>
          <a:pPr rtl="1"/>
          <a:endParaRPr lang="he-IL"/>
        </a:p>
      </dgm:t>
    </dgm:pt>
    <dgm:pt modelId="{80EBC154-68C0-4828-BDE2-FFD6E5C277C9}">
      <dgm:prSet phldrT="[Text]"/>
      <dgm:spPr/>
      <dgm:t>
        <a:bodyPr/>
        <a:lstStyle/>
        <a:p>
          <a:pPr algn="ctr" rtl="1"/>
          <a:r>
            <a:rPr lang="he-IL"/>
            <a:t>תקלות</a:t>
          </a:r>
        </a:p>
      </dgm:t>
    </dgm:pt>
    <dgm:pt modelId="{8A20BB34-2FCD-48CA-89C8-8777E14C20C8}" type="parTrans" cxnId="{BC3C7416-1396-4B3F-8C5C-15357D1E6A9D}">
      <dgm:prSet/>
      <dgm:spPr/>
      <dgm:t>
        <a:bodyPr/>
        <a:lstStyle/>
        <a:p>
          <a:pPr rtl="1"/>
          <a:endParaRPr lang="he-IL"/>
        </a:p>
      </dgm:t>
    </dgm:pt>
    <dgm:pt modelId="{96BD396D-CB9E-4EA6-A31E-AF77A8524869}" type="sibTrans" cxnId="{BC3C7416-1396-4B3F-8C5C-15357D1E6A9D}">
      <dgm:prSet/>
      <dgm:spPr/>
      <dgm:t>
        <a:bodyPr/>
        <a:lstStyle/>
        <a:p>
          <a:pPr rtl="1"/>
          <a:endParaRPr lang="he-IL"/>
        </a:p>
      </dgm:t>
    </dgm:pt>
    <dgm:pt modelId="{9CDA9C07-3759-4131-90EA-054589F73324}" type="pres">
      <dgm:prSet presAssocID="{752B2E05-86A1-49A5-9C02-9349DF42066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C6BA814B-9AFA-4A48-ADD3-341DD6DADE7C}" type="pres">
      <dgm:prSet presAssocID="{0A2C3369-DF8D-4660-9A0F-A132DA0DA9B4}" presName="comp" presStyleCnt="0"/>
      <dgm:spPr/>
    </dgm:pt>
    <dgm:pt modelId="{A07A7798-0F49-4556-AEBA-CB1FC5FB3C4F}" type="pres">
      <dgm:prSet presAssocID="{0A2C3369-DF8D-4660-9A0F-A132DA0DA9B4}" presName="box" presStyleLbl="node1" presStyleIdx="0" presStyleCnt="5"/>
      <dgm:spPr/>
      <dgm:t>
        <a:bodyPr/>
        <a:lstStyle/>
        <a:p>
          <a:pPr rtl="1"/>
          <a:endParaRPr lang="he-IL"/>
        </a:p>
      </dgm:t>
    </dgm:pt>
    <dgm:pt modelId="{08EF7B33-7B26-4ABA-A1D8-4C2DD0F37F6A}" type="pres">
      <dgm:prSet presAssocID="{0A2C3369-DF8D-4660-9A0F-A132DA0DA9B4}" presName="img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C97A9A6-A308-470E-B88C-4E9E90EDECBB}" type="pres">
      <dgm:prSet presAssocID="{0A2C3369-DF8D-4660-9A0F-A132DA0DA9B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EC99DE9-75BD-4518-8357-391FE71F73B9}" type="pres">
      <dgm:prSet presAssocID="{214BEAE3-4F0A-48D7-8E96-4D616077849D}" presName="spacer" presStyleCnt="0"/>
      <dgm:spPr/>
    </dgm:pt>
    <dgm:pt modelId="{48480541-7EF8-4E3A-B052-DE158BD71648}" type="pres">
      <dgm:prSet presAssocID="{77145FFC-CC89-4CEA-A604-25C823230742}" presName="comp" presStyleCnt="0"/>
      <dgm:spPr/>
    </dgm:pt>
    <dgm:pt modelId="{E5B39AEC-DFD6-4783-A58F-6ADC579EF926}" type="pres">
      <dgm:prSet presAssocID="{77145FFC-CC89-4CEA-A604-25C823230742}" presName="box" presStyleLbl="node1" presStyleIdx="1" presStyleCnt="5"/>
      <dgm:spPr/>
      <dgm:t>
        <a:bodyPr/>
        <a:lstStyle/>
        <a:p>
          <a:pPr rtl="1"/>
          <a:endParaRPr lang="he-IL"/>
        </a:p>
      </dgm:t>
    </dgm:pt>
    <dgm:pt modelId="{CEB10EF3-3CEB-4F09-92E4-C85851107F35}" type="pres">
      <dgm:prSet presAssocID="{77145FFC-CC89-4CEA-A604-25C823230742}" presName="img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C60CFE1-DC83-491F-90AC-211A580534EA}" type="pres">
      <dgm:prSet presAssocID="{77145FFC-CC89-4CEA-A604-25C823230742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520BBB7-736F-4EFE-B31E-9C23999EA618}" type="pres">
      <dgm:prSet presAssocID="{83EC5A18-696D-441D-926C-705188B8325A}" presName="spacer" presStyleCnt="0"/>
      <dgm:spPr/>
    </dgm:pt>
    <dgm:pt modelId="{AF8610E4-F081-46A6-9195-D6E7DFDF3D9A}" type="pres">
      <dgm:prSet presAssocID="{21561AB8-56BA-4472-9A35-159A8F0A0F6D}" presName="comp" presStyleCnt="0"/>
      <dgm:spPr/>
    </dgm:pt>
    <dgm:pt modelId="{B1B67A0E-86F3-4650-BEEE-4FFB07268930}" type="pres">
      <dgm:prSet presAssocID="{21561AB8-56BA-4472-9A35-159A8F0A0F6D}" presName="box" presStyleLbl="node1" presStyleIdx="2" presStyleCnt="5"/>
      <dgm:spPr/>
      <dgm:t>
        <a:bodyPr/>
        <a:lstStyle/>
        <a:p>
          <a:pPr rtl="1"/>
          <a:endParaRPr lang="he-IL"/>
        </a:p>
      </dgm:t>
    </dgm:pt>
    <dgm:pt modelId="{E16982BC-22FB-41FE-94A3-B43C83577DFA}" type="pres">
      <dgm:prSet presAssocID="{21561AB8-56BA-4472-9A35-159A8F0A0F6D}" presName="img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4BDF417-2329-4182-9516-27665EA6AC45}" type="pres">
      <dgm:prSet presAssocID="{21561AB8-56BA-4472-9A35-159A8F0A0F6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5759F38-C96B-4D13-8618-D5D749E1D208}" type="pres">
      <dgm:prSet presAssocID="{FA3DDBAF-B318-4DC2-ABE3-F9CDFE5BAE14}" presName="spacer" presStyleCnt="0"/>
      <dgm:spPr/>
    </dgm:pt>
    <dgm:pt modelId="{98D5B284-D34F-45EB-9128-1BD5AE95133F}" type="pres">
      <dgm:prSet presAssocID="{58F2D1C7-9B1F-462F-B01C-F774797B594C}" presName="comp" presStyleCnt="0"/>
      <dgm:spPr/>
    </dgm:pt>
    <dgm:pt modelId="{762DE205-74C2-44B3-8CB2-0C5DF41EED95}" type="pres">
      <dgm:prSet presAssocID="{58F2D1C7-9B1F-462F-B01C-F774797B594C}" presName="box" presStyleLbl="node1" presStyleIdx="3" presStyleCnt="5"/>
      <dgm:spPr/>
      <dgm:t>
        <a:bodyPr/>
        <a:lstStyle/>
        <a:p>
          <a:pPr rtl="1"/>
          <a:endParaRPr lang="he-IL"/>
        </a:p>
      </dgm:t>
    </dgm:pt>
    <dgm:pt modelId="{31B00546-06E1-411C-8C28-FA374CBB7AFF}" type="pres">
      <dgm:prSet presAssocID="{58F2D1C7-9B1F-462F-B01C-F774797B594C}" presName="img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48ABF0A7-95A1-43F8-8C68-291BE5C01E04}" type="pres">
      <dgm:prSet presAssocID="{58F2D1C7-9B1F-462F-B01C-F774797B594C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5532E9A-7D3B-46E2-9C3E-CFD2517C2C7B}" type="pres">
      <dgm:prSet presAssocID="{7204669B-58B7-431F-9043-135C4DD8966F}" presName="spacer" presStyleCnt="0"/>
      <dgm:spPr/>
    </dgm:pt>
    <dgm:pt modelId="{67DD9EA3-E9F0-48F0-8B14-1C05FCA84B93}" type="pres">
      <dgm:prSet presAssocID="{B6566496-D2BC-4CB3-86A1-AD66A31640EA}" presName="comp" presStyleCnt="0"/>
      <dgm:spPr/>
    </dgm:pt>
    <dgm:pt modelId="{AC87A0C6-F500-48D2-BB08-2B4F4CC311B4}" type="pres">
      <dgm:prSet presAssocID="{B6566496-D2BC-4CB3-86A1-AD66A31640EA}" presName="box" presStyleLbl="node1" presStyleIdx="4" presStyleCnt="5"/>
      <dgm:spPr/>
      <dgm:t>
        <a:bodyPr/>
        <a:lstStyle/>
        <a:p>
          <a:pPr rtl="1"/>
          <a:endParaRPr lang="he-IL"/>
        </a:p>
      </dgm:t>
    </dgm:pt>
    <dgm:pt modelId="{9900A551-9716-4759-865E-2B12C2BD5289}" type="pres">
      <dgm:prSet presAssocID="{B6566496-D2BC-4CB3-86A1-AD66A31640EA}" presName="img" presStyleLbl="fgImgPlace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1C31B726-70AD-4259-8546-01FDA57A95F9}" type="pres">
      <dgm:prSet presAssocID="{B6566496-D2BC-4CB3-86A1-AD66A31640EA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ABA685E6-7C0B-4064-BF0F-ABEEBE225526}" type="presOf" srcId="{0A2C3369-DF8D-4660-9A0F-A132DA0DA9B4}" destId="{AC97A9A6-A308-470E-B88C-4E9E90EDECBB}" srcOrd="1" destOrd="0" presId="urn:microsoft.com/office/officeart/2005/8/layout/vList4"/>
    <dgm:cxn modelId="{38D947A9-13EB-4DF1-8719-8053FCB576CE}" type="presOf" srcId="{2C4B75D8-A514-46C3-B960-1B26818B1B8F}" destId="{B1B67A0E-86F3-4650-BEEE-4FFB07268930}" srcOrd="0" destOrd="2" presId="urn:microsoft.com/office/officeart/2005/8/layout/vList4"/>
    <dgm:cxn modelId="{617FF474-2586-4D1F-88F2-B1267477E407}" type="presOf" srcId="{3829EE1D-74DE-45E4-BB13-929A524A5B4B}" destId="{1C31B726-70AD-4259-8546-01FDA57A95F9}" srcOrd="1" destOrd="2" presId="urn:microsoft.com/office/officeart/2005/8/layout/vList4"/>
    <dgm:cxn modelId="{3BB15500-558B-4FCF-B45B-7C6225183E6F}" type="presOf" srcId="{09A02B5A-003D-4D43-B1AB-5FE6259DF5D4}" destId="{AC97A9A6-A308-470E-B88C-4E9E90EDECBB}" srcOrd="1" destOrd="4" presId="urn:microsoft.com/office/officeart/2005/8/layout/vList4"/>
    <dgm:cxn modelId="{603AD589-B6AA-48CE-95BE-2969CC85720C}" type="presOf" srcId="{3829EE1D-74DE-45E4-BB13-929A524A5B4B}" destId="{AC87A0C6-F500-48D2-BB08-2B4F4CC311B4}" srcOrd="0" destOrd="2" presId="urn:microsoft.com/office/officeart/2005/8/layout/vList4"/>
    <dgm:cxn modelId="{9E9007A2-168D-4598-8A01-6357C06C8F3B}" type="presOf" srcId="{DB84DD65-8B6A-45C1-A4DD-A4D38436977E}" destId="{AC87A0C6-F500-48D2-BB08-2B4F4CC311B4}" srcOrd="0" destOrd="1" presId="urn:microsoft.com/office/officeart/2005/8/layout/vList4"/>
    <dgm:cxn modelId="{199FC283-E8BC-4923-8A23-82EFD09C527D}" srcId="{77145FFC-CC89-4CEA-A604-25C823230742}" destId="{4C7290C2-B66C-4D18-9223-F3D36D02712B}" srcOrd="0" destOrd="0" parTransId="{FFE401BB-813A-4E8A-85C1-89380801788A}" sibTransId="{2B4BF110-424A-4B05-B7FA-C8C9BCAD6D24}"/>
    <dgm:cxn modelId="{8028B230-2F1D-4A08-8377-7F4FA6A5F371}" type="presOf" srcId="{7ECEDED0-F869-44A9-8457-E6F400C8CB08}" destId="{DC60CFE1-DC83-491F-90AC-211A580534EA}" srcOrd="1" destOrd="5" presId="urn:microsoft.com/office/officeart/2005/8/layout/vList4"/>
    <dgm:cxn modelId="{41628CA2-147A-467D-9EE7-DBC335051110}" type="presOf" srcId="{4C7290C2-B66C-4D18-9223-F3D36D02712B}" destId="{DC60CFE1-DC83-491F-90AC-211A580534EA}" srcOrd="1" destOrd="1" presId="urn:microsoft.com/office/officeart/2005/8/layout/vList4"/>
    <dgm:cxn modelId="{5DDFB632-FEF6-4222-9192-6F8A5D74DC84}" type="presOf" srcId="{CE6C2FC6-253F-4295-BD03-FCFEDEE9E1E8}" destId="{B1B67A0E-86F3-4650-BEEE-4FFB07268930}" srcOrd="0" destOrd="1" presId="urn:microsoft.com/office/officeart/2005/8/layout/vList4"/>
    <dgm:cxn modelId="{BC3C7416-1396-4B3F-8C5C-15357D1E6A9D}" srcId="{B6566496-D2BC-4CB3-86A1-AD66A31640EA}" destId="{80EBC154-68C0-4828-BDE2-FFD6E5C277C9}" srcOrd="2" destOrd="0" parTransId="{8A20BB34-2FCD-48CA-89C8-8777E14C20C8}" sibTransId="{96BD396D-CB9E-4EA6-A31E-AF77A8524869}"/>
    <dgm:cxn modelId="{1EAC7E4C-8B10-4574-9840-5BEE3E764CB5}" type="presOf" srcId="{86A6AAD5-5EDD-4D96-B55E-E6695DD2853D}" destId="{48ABF0A7-95A1-43F8-8C68-291BE5C01E04}" srcOrd="1" destOrd="2" presId="urn:microsoft.com/office/officeart/2005/8/layout/vList4"/>
    <dgm:cxn modelId="{39B912BC-E4E7-4A8D-8A76-AAA8765C2EC7}" type="presOf" srcId="{416B9350-FCAD-4A02-8578-1D716C7F77DD}" destId="{A07A7798-0F49-4556-AEBA-CB1FC5FB3C4F}" srcOrd="0" destOrd="5" presId="urn:microsoft.com/office/officeart/2005/8/layout/vList4"/>
    <dgm:cxn modelId="{ECD8BE23-4A75-43CC-94B6-305B2C67677D}" type="presOf" srcId="{7ECEDED0-F869-44A9-8457-E6F400C8CB08}" destId="{E5B39AEC-DFD6-4783-A58F-6ADC579EF926}" srcOrd="0" destOrd="5" presId="urn:microsoft.com/office/officeart/2005/8/layout/vList4"/>
    <dgm:cxn modelId="{2D524C94-13B7-409F-9B1A-BDC1CC5CA1A7}" srcId="{752B2E05-86A1-49A5-9C02-9349DF42066D}" destId="{77145FFC-CC89-4CEA-A604-25C823230742}" srcOrd="1" destOrd="0" parTransId="{163B0704-D0C0-45A5-9E14-13D38CC9BF90}" sibTransId="{83EC5A18-696D-441D-926C-705188B8325A}"/>
    <dgm:cxn modelId="{D7FD8FBB-CBEB-4039-A656-6372FBC7DE3F}" srcId="{9D47B4A3-1437-4D01-A928-74973ED69AC1}" destId="{86A6AAD5-5EDD-4D96-B55E-E6695DD2853D}" srcOrd="0" destOrd="0" parTransId="{7257D9CA-050C-4623-97B2-8FFB9FB5496B}" sibTransId="{1D81A04A-739D-4238-9948-7795CC03D2BA}"/>
    <dgm:cxn modelId="{6C9868DD-130F-4C21-A1F6-365C9E10AFB7}" type="presOf" srcId="{4B6DA022-2A5A-4F13-95E6-F411E781D357}" destId="{AC97A9A6-A308-470E-B88C-4E9E90EDECBB}" srcOrd="1" destOrd="2" presId="urn:microsoft.com/office/officeart/2005/8/layout/vList4"/>
    <dgm:cxn modelId="{F1ECD085-E139-49FD-9E89-169DEECBD36D}" type="presOf" srcId="{09A02B5A-003D-4D43-B1AB-5FE6259DF5D4}" destId="{A07A7798-0F49-4556-AEBA-CB1FC5FB3C4F}" srcOrd="0" destOrd="4" presId="urn:microsoft.com/office/officeart/2005/8/layout/vList4"/>
    <dgm:cxn modelId="{43A38282-C59A-448A-8B54-65FF89217877}" type="presOf" srcId="{CE6C2FC6-253F-4295-BD03-FCFEDEE9E1E8}" destId="{14BDF417-2329-4182-9516-27665EA6AC45}" srcOrd="1" destOrd="1" presId="urn:microsoft.com/office/officeart/2005/8/layout/vList4"/>
    <dgm:cxn modelId="{6F0B87D8-B421-43F7-A2D1-ECFEBEBFD7EE}" srcId="{194703EC-2C61-4486-9F30-0B3580316CB2}" destId="{09A02B5A-003D-4D43-B1AB-5FE6259DF5D4}" srcOrd="0" destOrd="0" parTransId="{C61FD0FF-D9D8-4531-9A01-54CE01DE6D2F}" sibTransId="{F8F42516-1450-4B52-8DE3-F47A90BB0752}"/>
    <dgm:cxn modelId="{125FA8E7-D464-4968-B4F0-BDA5EAB0BB9F}" type="presOf" srcId="{80EBC154-68C0-4828-BDE2-FFD6E5C277C9}" destId="{1C31B726-70AD-4259-8546-01FDA57A95F9}" srcOrd="1" destOrd="3" presId="urn:microsoft.com/office/officeart/2005/8/layout/vList4"/>
    <dgm:cxn modelId="{465113BE-F908-47AE-95C6-371566373D1B}" type="presOf" srcId="{B6566496-D2BC-4CB3-86A1-AD66A31640EA}" destId="{1C31B726-70AD-4259-8546-01FDA57A95F9}" srcOrd="1" destOrd="0" presId="urn:microsoft.com/office/officeart/2005/8/layout/vList4"/>
    <dgm:cxn modelId="{4F709A1C-A7F8-44D3-BA9B-15CAB4E66C4D}" type="presOf" srcId="{21561AB8-56BA-4472-9A35-159A8F0A0F6D}" destId="{B1B67A0E-86F3-4650-BEEE-4FFB07268930}" srcOrd="0" destOrd="0" presId="urn:microsoft.com/office/officeart/2005/8/layout/vList4"/>
    <dgm:cxn modelId="{5A1E4277-C7FD-48EA-A393-08134B77CBC3}" type="presOf" srcId="{21561AB8-56BA-4472-9A35-159A8F0A0F6D}" destId="{14BDF417-2329-4182-9516-27665EA6AC45}" srcOrd="1" destOrd="0" presId="urn:microsoft.com/office/officeart/2005/8/layout/vList4"/>
    <dgm:cxn modelId="{215CA585-7832-4A9A-A840-2C9AA58B73CD}" type="presOf" srcId="{416B9350-FCAD-4A02-8578-1D716C7F77DD}" destId="{AC97A9A6-A308-470E-B88C-4E9E90EDECBB}" srcOrd="1" destOrd="5" presId="urn:microsoft.com/office/officeart/2005/8/layout/vList4"/>
    <dgm:cxn modelId="{2C2361AE-EF3E-406D-914F-CC4A4B63712F}" srcId="{21561AB8-56BA-4472-9A35-159A8F0A0F6D}" destId="{2C4B75D8-A514-46C3-B960-1B26818B1B8F}" srcOrd="1" destOrd="0" parTransId="{C3EA092B-1D1B-4C47-BF27-DBA68F114E63}" sibTransId="{FE48B2C9-A7BF-434B-9945-A55ED484F54B}"/>
    <dgm:cxn modelId="{467899B2-8AA6-4EF5-A77D-A62BEBDE1BA1}" type="presOf" srcId="{58F2D1C7-9B1F-462F-B01C-F774797B594C}" destId="{762DE205-74C2-44B3-8CB2-0C5DF41EED95}" srcOrd="0" destOrd="0" presId="urn:microsoft.com/office/officeart/2005/8/layout/vList4"/>
    <dgm:cxn modelId="{22D8CC30-7AF8-40DA-A2AF-3E6DBAC5C816}" srcId="{752B2E05-86A1-49A5-9C02-9349DF42066D}" destId="{B6566496-D2BC-4CB3-86A1-AD66A31640EA}" srcOrd="4" destOrd="0" parTransId="{AA46DFEE-D08F-437A-888F-6829DC5B3DB4}" sibTransId="{177B3AEC-9043-4F79-9DC6-8A9F60652B37}"/>
    <dgm:cxn modelId="{D5F5E082-82D9-42BF-833D-84758E110535}" srcId="{B6566496-D2BC-4CB3-86A1-AD66A31640EA}" destId="{3829EE1D-74DE-45E4-BB13-929A524A5B4B}" srcOrd="1" destOrd="0" parTransId="{152964D2-966B-45D0-9C86-BE78C07B6492}" sibTransId="{AACA7724-9BA6-4316-8594-3D52877B0A60}"/>
    <dgm:cxn modelId="{2B41467A-1EA7-4FCE-96F3-FAD84607DB7C}" srcId="{77145FFC-CC89-4CEA-A604-25C823230742}" destId="{7ECEDED0-F869-44A9-8457-E6F400C8CB08}" srcOrd="4" destOrd="0" parTransId="{E0EDC34D-BC8C-4391-B5BD-DAC905CB2C3E}" sibTransId="{9D8B7A84-6E89-47E1-BC51-D850EA87CEBA}"/>
    <dgm:cxn modelId="{FA1589DA-74DC-4BAF-8354-8C8D0E0AAFC3}" srcId="{0A2C3369-DF8D-4660-9A0F-A132DA0DA9B4}" destId="{194703EC-2C61-4486-9F30-0B3580316CB2}" srcOrd="1" destOrd="0" parTransId="{D126CA02-1006-49FB-92B3-CA915523B2C9}" sibTransId="{25D66591-4A91-4D1E-9405-BC79930C766F}"/>
    <dgm:cxn modelId="{C6E24B8A-D35B-4FD9-8B56-4494B11552FA}" type="presOf" srcId="{78186C3F-DB69-4D7B-BF34-F8468FB686BC}" destId="{14BDF417-2329-4182-9516-27665EA6AC45}" srcOrd="1" destOrd="3" presId="urn:microsoft.com/office/officeart/2005/8/layout/vList4"/>
    <dgm:cxn modelId="{D5FC95BC-4469-4AB4-95F8-97FDC5EABF80}" srcId="{58F2D1C7-9B1F-462F-B01C-F774797B594C}" destId="{9D47B4A3-1437-4D01-A928-74973ED69AC1}" srcOrd="0" destOrd="0" parTransId="{72203DDA-93E4-4EE2-9B68-B1675C1A76FA}" sibTransId="{007C4567-BF99-4E55-9FE5-124DA6B83A6D}"/>
    <dgm:cxn modelId="{B0ECAA74-53FB-4ECB-B0E0-795946005E79}" type="presOf" srcId="{77145FFC-CC89-4CEA-A604-25C823230742}" destId="{DC60CFE1-DC83-491F-90AC-211A580534EA}" srcOrd="1" destOrd="0" presId="urn:microsoft.com/office/officeart/2005/8/layout/vList4"/>
    <dgm:cxn modelId="{0961144B-01CB-4720-A88E-079547582FAF}" type="presOf" srcId="{095AD582-383E-41AB-AA03-F5B3EA9EF031}" destId="{48ABF0A7-95A1-43F8-8C68-291BE5C01E04}" srcOrd="1" destOrd="3" presId="urn:microsoft.com/office/officeart/2005/8/layout/vList4"/>
    <dgm:cxn modelId="{3D948BD3-7F13-44B3-A1C2-8F633D748171}" srcId="{752B2E05-86A1-49A5-9C02-9349DF42066D}" destId="{0A2C3369-DF8D-4660-9A0F-A132DA0DA9B4}" srcOrd="0" destOrd="0" parTransId="{2F1495B4-D53C-4CA1-846B-25C1D44DF501}" sibTransId="{214BEAE3-4F0A-48D7-8E96-4D616077849D}"/>
    <dgm:cxn modelId="{8DDD40C8-B1E4-404B-A622-27979180925F}" srcId="{21561AB8-56BA-4472-9A35-159A8F0A0F6D}" destId="{78186C3F-DB69-4D7B-BF34-F8468FB686BC}" srcOrd="2" destOrd="0" parTransId="{843D5385-80AD-4906-AF0F-887F838D1185}" sibTransId="{30CF23C2-29BC-4392-8933-062A02FDF13D}"/>
    <dgm:cxn modelId="{CF3DEA46-622C-4167-84CD-62D0070BBCE6}" srcId="{B6566496-D2BC-4CB3-86A1-AD66A31640EA}" destId="{DB84DD65-8B6A-45C1-A4DD-A4D38436977E}" srcOrd="0" destOrd="0" parTransId="{6E7C3750-5BC1-49F5-A0F4-F8989A191EC0}" sibTransId="{D501F595-DBA1-45BA-8FBA-D578C4D6A14F}"/>
    <dgm:cxn modelId="{473D4000-C1C7-4C2F-BD9C-D1B2B8DFB4B9}" type="presOf" srcId="{78186C3F-DB69-4D7B-BF34-F8468FB686BC}" destId="{B1B67A0E-86F3-4650-BEEE-4FFB07268930}" srcOrd="0" destOrd="3" presId="urn:microsoft.com/office/officeart/2005/8/layout/vList4"/>
    <dgm:cxn modelId="{2B06E615-347F-497B-84FC-316C83E76335}" srcId="{9AEC9832-E70C-489A-BA94-DC9AA111878E}" destId="{4B6DA022-2A5A-4F13-95E6-F411E781D357}" srcOrd="0" destOrd="0" parTransId="{E3C6BB03-9022-419D-BABA-12BA93B405CB}" sibTransId="{5550B975-0F01-4B13-80D9-D0CC213DC5A6}"/>
    <dgm:cxn modelId="{255F2FD2-73DA-4D88-AB6E-7EADDFE642FD}" type="presOf" srcId="{58F2D1C7-9B1F-462F-B01C-F774797B594C}" destId="{48ABF0A7-95A1-43F8-8C68-291BE5C01E04}" srcOrd="1" destOrd="0" presId="urn:microsoft.com/office/officeart/2005/8/layout/vList4"/>
    <dgm:cxn modelId="{DB851BBB-1A26-4064-9B78-8CFCBFB77459}" type="presOf" srcId="{1B4AFA97-E08A-4AF9-9FB6-5556542312A6}" destId="{DC60CFE1-DC83-491F-90AC-211A580534EA}" srcOrd="1" destOrd="3" presId="urn:microsoft.com/office/officeart/2005/8/layout/vList4"/>
    <dgm:cxn modelId="{19C34449-4051-4DDB-B051-2802D8437A8F}" type="presOf" srcId="{B6566496-D2BC-4CB3-86A1-AD66A31640EA}" destId="{AC87A0C6-F500-48D2-BB08-2B4F4CC311B4}" srcOrd="0" destOrd="0" presId="urn:microsoft.com/office/officeart/2005/8/layout/vList4"/>
    <dgm:cxn modelId="{167C768A-5712-438C-BC5E-654F346AADF6}" type="presOf" srcId="{4C7290C2-B66C-4D18-9223-F3D36D02712B}" destId="{E5B39AEC-DFD6-4783-A58F-6ADC579EF926}" srcOrd="0" destOrd="1" presId="urn:microsoft.com/office/officeart/2005/8/layout/vList4"/>
    <dgm:cxn modelId="{10BF5A6E-C4F2-42CD-B032-339051847525}" type="presOf" srcId="{9D47B4A3-1437-4D01-A928-74973ED69AC1}" destId="{48ABF0A7-95A1-43F8-8C68-291BE5C01E04}" srcOrd="1" destOrd="1" presId="urn:microsoft.com/office/officeart/2005/8/layout/vList4"/>
    <dgm:cxn modelId="{C351C72F-51E3-4469-B798-E56B932B4BED}" type="presOf" srcId="{DB84DD65-8B6A-45C1-A4DD-A4D38436977E}" destId="{1C31B726-70AD-4259-8546-01FDA57A95F9}" srcOrd="1" destOrd="1" presId="urn:microsoft.com/office/officeart/2005/8/layout/vList4"/>
    <dgm:cxn modelId="{00A0A0AB-1836-4D15-87D8-CC3C8B38A9B8}" type="presOf" srcId="{8C543EB2-8401-44A7-8C1A-998EC4A50588}" destId="{DC60CFE1-DC83-491F-90AC-211A580534EA}" srcOrd="1" destOrd="4" presId="urn:microsoft.com/office/officeart/2005/8/layout/vList4"/>
    <dgm:cxn modelId="{2D16F9D0-F86C-4A26-AD73-92B1C4EA3FCB}" type="presOf" srcId="{86A6AAD5-5EDD-4D96-B55E-E6695DD2853D}" destId="{762DE205-74C2-44B3-8CB2-0C5DF41EED95}" srcOrd="0" destOrd="2" presId="urn:microsoft.com/office/officeart/2005/8/layout/vList4"/>
    <dgm:cxn modelId="{A2591E13-FD06-4034-84C2-6860F9719690}" type="presOf" srcId="{0A2C3369-DF8D-4660-9A0F-A132DA0DA9B4}" destId="{A07A7798-0F49-4556-AEBA-CB1FC5FB3C4F}" srcOrd="0" destOrd="0" presId="urn:microsoft.com/office/officeart/2005/8/layout/vList4"/>
    <dgm:cxn modelId="{35E95463-EA1D-4940-8046-8CBE9FF4B1D8}" type="presOf" srcId="{9D47B4A3-1437-4D01-A928-74973ED69AC1}" destId="{762DE205-74C2-44B3-8CB2-0C5DF41EED95}" srcOrd="0" destOrd="1" presId="urn:microsoft.com/office/officeart/2005/8/layout/vList4"/>
    <dgm:cxn modelId="{2ACEE1AD-92D0-4C89-B508-20708AA93AAE}" srcId="{77145FFC-CC89-4CEA-A604-25C823230742}" destId="{8C543EB2-8401-44A7-8C1A-998EC4A50588}" srcOrd="3" destOrd="0" parTransId="{23F4BF5F-11FA-49A2-A050-518D8E9B7A1E}" sibTransId="{02C8D7F1-2D4D-4876-8C22-379C3570D290}"/>
    <dgm:cxn modelId="{5F25BC19-D1A9-4886-9285-46B6BFF5DAD8}" srcId="{21561AB8-56BA-4472-9A35-159A8F0A0F6D}" destId="{CE6C2FC6-253F-4295-BD03-FCFEDEE9E1E8}" srcOrd="0" destOrd="0" parTransId="{1870CCB4-83C9-4956-9C46-87C641BCCCC7}" sibTransId="{3C3F3F72-965F-4537-83B9-2533772C10A6}"/>
    <dgm:cxn modelId="{320639C4-D4E9-4CBB-AA3B-6ADFFB3E2C52}" srcId="{0A2C3369-DF8D-4660-9A0F-A132DA0DA9B4}" destId="{9AEC9832-E70C-489A-BA94-DC9AA111878E}" srcOrd="0" destOrd="0" parTransId="{DB30B4D2-7AD7-4F42-B081-71F01984B984}" sibTransId="{B559227D-9C19-4C9B-8BD5-DA29E3B8BC21}"/>
    <dgm:cxn modelId="{54428C3A-6A06-4475-A10D-5C12D9E7BBC9}" srcId="{752B2E05-86A1-49A5-9C02-9349DF42066D}" destId="{58F2D1C7-9B1F-462F-B01C-F774797B594C}" srcOrd="3" destOrd="0" parTransId="{8092E9C0-1E31-4E09-873E-7B830C42FDF5}" sibTransId="{7204669B-58B7-431F-9043-135C4DD8966F}"/>
    <dgm:cxn modelId="{F97D2139-A4B8-4AEB-80D8-C812EB36C252}" type="presOf" srcId="{9AEC9832-E70C-489A-BA94-DC9AA111878E}" destId="{AC97A9A6-A308-470E-B88C-4E9E90EDECBB}" srcOrd="1" destOrd="1" presId="urn:microsoft.com/office/officeart/2005/8/layout/vList4"/>
    <dgm:cxn modelId="{F25F94B6-0B9F-46AD-858E-357E1F7927ED}" type="presOf" srcId="{752B2E05-86A1-49A5-9C02-9349DF42066D}" destId="{9CDA9C07-3759-4131-90EA-054589F73324}" srcOrd="0" destOrd="0" presId="urn:microsoft.com/office/officeart/2005/8/layout/vList4"/>
    <dgm:cxn modelId="{202BC01D-CF28-4D2A-8C7C-0F8867155938}" type="presOf" srcId="{80EBC154-68C0-4828-BDE2-FFD6E5C277C9}" destId="{AC87A0C6-F500-48D2-BB08-2B4F4CC311B4}" srcOrd="0" destOrd="3" presId="urn:microsoft.com/office/officeart/2005/8/layout/vList4"/>
    <dgm:cxn modelId="{D54B57D1-60A4-4A2E-8D09-DE537D310370}" type="presOf" srcId="{194703EC-2C61-4486-9F30-0B3580316CB2}" destId="{AC97A9A6-A308-470E-B88C-4E9E90EDECBB}" srcOrd="1" destOrd="3" presId="urn:microsoft.com/office/officeart/2005/8/layout/vList4"/>
    <dgm:cxn modelId="{ED83EB9B-1CDF-4195-B8A9-3927CAD7273B}" type="presOf" srcId="{2C4B75D8-A514-46C3-B960-1B26818B1B8F}" destId="{14BDF417-2329-4182-9516-27665EA6AC45}" srcOrd="1" destOrd="2" presId="urn:microsoft.com/office/officeart/2005/8/layout/vList4"/>
    <dgm:cxn modelId="{C81FE5BD-4435-497B-870B-4E6EC9762443}" type="presOf" srcId="{1B4AFA97-E08A-4AF9-9FB6-5556542312A6}" destId="{E5B39AEC-DFD6-4783-A58F-6ADC579EF926}" srcOrd="0" destOrd="3" presId="urn:microsoft.com/office/officeart/2005/8/layout/vList4"/>
    <dgm:cxn modelId="{256F6BBC-E473-446B-B098-7342BE3ED5EA}" type="presOf" srcId="{8C543EB2-8401-44A7-8C1A-998EC4A50588}" destId="{E5B39AEC-DFD6-4783-A58F-6ADC579EF926}" srcOrd="0" destOrd="4" presId="urn:microsoft.com/office/officeart/2005/8/layout/vList4"/>
    <dgm:cxn modelId="{0DAA7DCC-3BAF-42BD-B21A-A59CAB88679D}" type="presOf" srcId="{095AD582-383E-41AB-AA03-F5B3EA9EF031}" destId="{762DE205-74C2-44B3-8CB2-0C5DF41EED95}" srcOrd="0" destOrd="3" presId="urn:microsoft.com/office/officeart/2005/8/layout/vList4"/>
    <dgm:cxn modelId="{45C636F0-3B39-4769-9BCA-7B5CFBB3BF43}" srcId="{194703EC-2C61-4486-9F30-0B3580316CB2}" destId="{416B9350-FCAD-4A02-8578-1D716C7F77DD}" srcOrd="1" destOrd="0" parTransId="{0721764F-E88B-4681-A260-99A3224D05ED}" sibTransId="{3641B010-FE07-4398-AF28-84B736D5D1DC}"/>
    <dgm:cxn modelId="{2A3A31EF-7B98-49BD-9C0B-E01FA80DEB59}" type="presOf" srcId="{77145FFC-CC89-4CEA-A604-25C823230742}" destId="{E5B39AEC-DFD6-4783-A58F-6ADC579EF926}" srcOrd="0" destOrd="0" presId="urn:microsoft.com/office/officeart/2005/8/layout/vList4"/>
    <dgm:cxn modelId="{3A48B7D3-5EE4-4783-B08D-844B57ECD3F9}" srcId="{77145FFC-CC89-4CEA-A604-25C823230742}" destId="{04428B81-C5FD-4CB3-9A29-9C98DF3E67FC}" srcOrd="1" destOrd="0" parTransId="{F08128A9-333F-4313-8815-3DA1BB8AA3C9}" sibTransId="{D2FA237F-6F0A-485A-BB1A-716019EA85FA}"/>
    <dgm:cxn modelId="{44FAD7BB-ED10-4A3B-BC39-FF655651EAAE}" type="presOf" srcId="{9AEC9832-E70C-489A-BA94-DC9AA111878E}" destId="{A07A7798-0F49-4556-AEBA-CB1FC5FB3C4F}" srcOrd="0" destOrd="1" presId="urn:microsoft.com/office/officeart/2005/8/layout/vList4"/>
    <dgm:cxn modelId="{264DF943-0880-4DDE-9D66-25B99625D15B}" type="presOf" srcId="{4B6DA022-2A5A-4F13-95E6-F411E781D357}" destId="{A07A7798-0F49-4556-AEBA-CB1FC5FB3C4F}" srcOrd="0" destOrd="2" presId="urn:microsoft.com/office/officeart/2005/8/layout/vList4"/>
    <dgm:cxn modelId="{FAC8A75E-B031-4C53-B451-B8D8A4710032}" srcId="{77145FFC-CC89-4CEA-A604-25C823230742}" destId="{1B4AFA97-E08A-4AF9-9FB6-5556542312A6}" srcOrd="2" destOrd="0" parTransId="{30081D61-DA73-435B-B30B-752CC50282A6}" sibTransId="{577595B6-D389-494D-88D1-869246CCADDC}"/>
    <dgm:cxn modelId="{88B232EB-7C13-4DD0-B59E-5CDFA71E9FAA}" srcId="{752B2E05-86A1-49A5-9C02-9349DF42066D}" destId="{21561AB8-56BA-4472-9A35-159A8F0A0F6D}" srcOrd="2" destOrd="0" parTransId="{111CF1C4-E651-4F82-8ADB-BAD7FD317602}" sibTransId="{FA3DDBAF-B318-4DC2-ABE3-F9CDFE5BAE14}"/>
    <dgm:cxn modelId="{34FA1C21-4F3F-4FE8-92DA-CADCF57D41CB}" type="presOf" srcId="{194703EC-2C61-4486-9F30-0B3580316CB2}" destId="{A07A7798-0F49-4556-AEBA-CB1FC5FB3C4F}" srcOrd="0" destOrd="3" presId="urn:microsoft.com/office/officeart/2005/8/layout/vList4"/>
    <dgm:cxn modelId="{7BC8002B-58AB-4174-91B9-1BFB80D94638}" type="presOf" srcId="{04428B81-C5FD-4CB3-9A29-9C98DF3E67FC}" destId="{DC60CFE1-DC83-491F-90AC-211A580534EA}" srcOrd="1" destOrd="2" presId="urn:microsoft.com/office/officeart/2005/8/layout/vList4"/>
    <dgm:cxn modelId="{4C72ABA9-FFA8-4737-B866-EC34391686A9}" srcId="{9D47B4A3-1437-4D01-A928-74973ED69AC1}" destId="{095AD582-383E-41AB-AA03-F5B3EA9EF031}" srcOrd="1" destOrd="0" parTransId="{42BA2BDF-8935-49E9-8F8D-3BA63C1E4E74}" sibTransId="{1011CE72-411A-4698-B0F2-A24877F46A5F}"/>
    <dgm:cxn modelId="{86C814B0-2AA0-4791-BA1E-829540003D97}" type="presOf" srcId="{04428B81-C5FD-4CB3-9A29-9C98DF3E67FC}" destId="{E5B39AEC-DFD6-4783-A58F-6ADC579EF926}" srcOrd="0" destOrd="2" presId="urn:microsoft.com/office/officeart/2005/8/layout/vList4"/>
    <dgm:cxn modelId="{870F2914-91BF-4502-AA5A-5766365184E2}" type="presParOf" srcId="{9CDA9C07-3759-4131-90EA-054589F73324}" destId="{C6BA814B-9AFA-4A48-ADD3-341DD6DADE7C}" srcOrd="0" destOrd="0" presId="urn:microsoft.com/office/officeart/2005/8/layout/vList4"/>
    <dgm:cxn modelId="{230DFB20-C81B-4890-92CC-874191A59C98}" type="presParOf" srcId="{C6BA814B-9AFA-4A48-ADD3-341DD6DADE7C}" destId="{A07A7798-0F49-4556-AEBA-CB1FC5FB3C4F}" srcOrd="0" destOrd="0" presId="urn:microsoft.com/office/officeart/2005/8/layout/vList4"/>
    <dgm:cxn modelId="{F3713176-D8DE-43C2-B365-572D58020A1E}" type="presParOf" srcId="{C6BA814B-9AFA-4A48-ADD3-341DD6DADE7C}" destId="{08EF7B33-7B26-4ABA-A1D8-4C2DD0F37F6A}" srcOrd="1" destOrd="0" presId="urn:microsoft.com/office/officeart/2005/8/layout/vList4"/>
    <dgm:cxn modelId="{075E3BC2-4334-4720-8C9D-80C9B803DE7C}" type="presParOf" srcId="{C6BA814B-9AFA-4A48-ADD3-341DD6DADE7C}" destId="{AC97A9A6-A308-470E-B88C-4E9E90EDECBB}" srcOrd="2" destOrd="0" presId="urn:microsoft.com/office/officeart/2005/8/layout/vList4"/>
    <dgm:cxn modelId="{9083E547-4C28-4481-B0DB-247E9A5C5EEB}" type="presParOf" srcId="{9CDA9C07-3759-4131-90EA-054589F73324}" destId="{BEC99DE9-75BD-4518-8357-391FE71F73B9}" srcOrd="1" destOrd="0" presId="urn:microsoft.com/office/officeart/2005/8/layout/vList4"/>
    <dgm:cxn modelId="{4385AC3E-2CFF-4526-B80A-75A6CA1E1526}" type="presParOf" srcId="{9CDA9C07-3759-4131-90EA-054589F73324}" destId="{48480541-7EF8-4E3A-B052-DE158BD71648}" srcOrd="2" destOrd="0" presId="urn:microsoft.com/office/officeart/2005/8/layout/vList4"/>
    <dgm:cxn modelId="{837D634B-4698-4CA7-9DF4-0379BB16D2DD}" type="presParOf" srcId="{48480541-7EF8-4E3A-B052-DE158BD71648}" destId="{E5B39AEC-DFD6-4783-A58F-6ADC579EF926}" srcOrd="0" destOrd="0" presId="urn:microsoft.com/office/officeart/2005/8/layout/vList4"/>
    <dgm:cxn modelId="{7D3633BA-6F33-4CBE-AD61-E6F8FC751147}" type="presParOf" srcId="{48480541-7EF8-4E3A-B052-DE158BD71648}" destId="{CEB10EF3-3CEB-4F09-92E4-C85851107F35}" srcOrd="1" destOrd="0" presId="urn:microsoft.com/office/officeart/2005/8/layout/vList4"/>
    <dgm:cxn modelId="{CFCF683F-C535-4EE1-AC5E-74F50CB41DD6}" type="presParOf" srcId="{48480541-7EF8-4E3A-B052-DE158BD71648}" destId="{DC60CFE1-DC83-491F-90AC-211A580534EA}" srcOrd="2" destOrd="0" presId="urn:microsoft.com/office/officeart/2005/8/layout/vList4"/>
    <dgm:cxn modelId="{261B99B9-2A6C-4332-9D7B-1431ED17760F}" type="presParOf" srcId="{9CDA9C07-3759-4131-90EA-054589F73324}" destId="{E520BBB7-736F-4EFE-B31E-9C23999EA618}" srcOrd="3" destOrd="0" presId="urn:microsoft.com/office/officeart/2005/8/layout/vList4"/>
    <dgm:cxn modelId="{C37A91F4-B67C-4890-B1FE-1B0D520A6C3D}" type="presParOf" srcId="{9CDA9C07-3759-4131-90EA-054589F73324}" destId="{AF8610E4-F081-46A6-9195-D6E7DFDF3D9A}" srcOrd="4" destOrd="0" presId="urn:microsoft.com/office/officeart/2005/8/layout/vList4"/>
    <dgm:cxn modelId="{E81F2DD3-648D-4451-9C3C-CDE4667482C4}" type="presParOf" srcId="{AF8610E4-F081-46A6-9195-D6E7DFDF3D9A}" destId="{B1B67A0E-86F3-4650-BEEE-4FFB07268930}" srcOrd="0" destOrd="0" presId="urn:microsoft.com/office/officeart/2005/8/layout/vList4"/>
    <dgm:cxn modelId="{35852ED0-14A6-4BAC-BC24-D8A6FC80E75C}" type="presParOf" srcId="{AF8610E4-F081-46A6-9195-D6E7DFDF3D9A}" destId="{E16982BC-22FB-41FE-94A3-B43C83577DFA}" srcOrd="1" destOrd="0" presId="urn:microsoft.com/office/officeart/2005/8/layout/vList4"/>
    <dgm:cxn modelId="{17FAE576-77D6-46B5-BB85-DB7FF6F65E5E}" type="presParOf" srcId="{AF8610E4-F081-46A6-9195-D6E7DFDF3D9A}" destId="{14BDF417-2329-4182-9516-27665EA6AC45}" srcOrd="2" destOrd="0" presId="urn:microsoft.com/office/officeart/2005/8/layout/vList4"/>
    <dgm:cxn modelId="{6C7E44FC-A131-4A7C-8575-5D32BF42AB39}" type="presParOf" srcId="{9CDA9C07-3759-4131-90EA-054589F73324}" destId="{A5759F38-C96B-4D13-8618-D5D749E1D208}" srcOrd="5" destOrd="0" presId="urn:microsoft.com/office/officeart/2005/8/layout/vList4"/>
    <dgm:cxn modelId="{8ECC0545-A4C2-49F5-A170-B0F5B29A2053}" type="presParOf" srcId="{9CDA9C07-3759-4131-90EA-054589F73324}" destId="{98D5B284-D34F-45EB-9128-1BD5AE95133F}" srcOrd="6" destOrd="0" presId="urn:microsoft.com/office/officeart/2005/8/layout/vList4"/>
    <dgm:cxn modelId="{71649F3D-F9D3-4243-B3F4-F68B8D2E8107}" type="presParOf" srcId="{98D5B284-D34F-45EB-9128-1BD5AE95133F}" destId="{762DE205-74C2-44B3-8CB2-0C5DF41EED95}" srcOrd="0" destOrd="0" presId="urn:microsoft.com/office/officeart/2005/8/layout/vList4"/>
    <dgm:cxn modelId="{89843195-E929-4B82-AC28-432B3B412F09}" type="presParOf" srcId="{98D5B284-D34F-45EB-9128-1BD5AE95133F}" destId="{31B00546-06E1-411C-8C28-FA374CBB7AFF}" srcOrd="1" destOrd="0" presId="urn:microsoft.com/office/officeart/2005/8/layout/vList4"/>
    <dgm:cxn modelId="{197BB170-489D-41F2-A5FF-8DF32F8B1BCC}" type="presParOf" srcId="{98D5B284-D34F-45EB-9128-1BD5AE95133F}" destId="{48ABF0A7-95A1-43F8-8C68-291BE5C01E04}" srcOrd="2" destOrd="0" presId="urn:microsoft.com/office/officeart/2005/8/layout/vList4"/>
    <dgm:cxn modelId="{1E96BE17-E24E-4C14-9A25-49F02B7C683C}" type="presParOf" srcId="{9CDA9C07-3759-4131-90EA-054589F73324}" destId="{D5532E9A-7D3B-46E2-9C3E-CFD2517C2C7B}" srcOrd="7" destOrd="0" presId="urn:microsoft.com/office/officeart/2005/8/layout/vList4"/>
    <dgm:cxn modelId="{9F6D95FA-1E98-4F92-B6D7-3C805B46EA94}" type="presParOf" srcId="{9CDA9C07-3759-4131-90EA-054589F73324}" destId="{67DD9EA3-E9F0-48F0-8B14-1C05FCA84B93}" srcOrd="8" destOrd="0" presId="urn:microsoft.com/office/officeart/2005/8/layout/vList4"/>
    <dgm:cxn modelId="{0E8EC9BB-6478-4B9E-B6C6-411CE7485B52}" type="presParOf" srcId="{67DD9EA3-E9F0-48F0-8B14-1C05FCA84B93}" destId="{AC87A0C6-F500-48D2-BB08-2B4F4CC311B4}" srcOrd="0" destOrd="0" presId="urn:microsoft.com/office/officeart/2005/8/layout/vList4"/>
    <dgm:cxn modelId="{B08E90FE-5016-45B3-AB02-820DF4D610B2}" type="presParOf" srcId="{67DD9EA3-E9F0-48F0-8B14-1C05FCA84B93}" destId="{9900A551-9716-4759-865E-2B12C2BD5289}" srcOrd="1" destOrd="0" presId="urn:microsoft.com/office/officeart/2005/8/layout/vList4"/>
    <dgm:cxn modelId="{BCC61F1D-FD53-436D-AA2C-B8B854091DBE}" type="presParOf" srcId="{67DD9EA3-E9F0-48F0-8B14-1C05FCA84B93}" destId="{1C31B726-70AD-4259-8546-01FDA57A95F9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עין ירוקה</a:t>
            </a:r>
            <a:br>
              <a:rPr lang="he-IL" dirty="0" smtClean="0"/>
            </a:br>
            <a:r>
              <a:rPr lang="en-US" dirty="0" smtClean="0"/>
              <a:t> </a:t>
            </a:r>
            <a:r>
              <a:rPr lang="he-IL" dirty="0" smtClean="0"/>
              <a:t>הרחבת יכולות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המערכת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הקמת תשתית לתפעול משימות מרובת סוכנים</a:t>
            </a:r>
          </a:p>
          <a:p>
            <a:pPr algn="r" rtl="1"/>
            <a:r>
              <a:rPr lang="he-IL" dirty="0" smtClean="0"/>
              <a:t>כלי עזר לאפיון תפעול</a:t>
            </a:r>
          </a:p>
          <a:p>
            <a:pPr algn="r" rtl="1"/>
            <a:r>
              <a:rPr lang="he-IL" dirty="0" smtClean="0"/>
              <a:t>בחינת אלגוריתמיקה</a:t>
            </a:r>
          </a:p>
          <a:p>
            <a:pPr lvl="1" algn="r" rtl="1"/>
            <a:r>
              <a:rPr lang="he-IL" dirty="0" smtClean="0"/>
              <a:t>התמודדות עם אירועים לא מתוכננים/מקרי קיצון</a:t>
            </a:r>
          </a:p>
          <a:p>
            <a:pPr lvl="1" algn="r" rtl="1"/>
            <a:r>
              <a:rPr lang="he-IL" dirty="0" smtClean="0"/>
              <a:t>הרצת של בנק תרחישים</a:t>
            </a:r>
          </a:p>
          <a:p>
            <a:pPr algn="r" rtl="1"/>
            <a:r>
              <a:rPr lang="he-IL" dirty="0" smtClean="0"/>
              <a:t>יכולת לעבור ב"עלות נמוכה" מעולם הסימולציה לעולם האמיתי</a:t>
            </a:r>
          </a:p>
          <a:p>
            <a:pPr algn="r" rtl="1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המערכת</a:t>
            </a:r>
            <a:endParaRPr lang="he-IL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2057400" y="1447800"/>
          <a:ext cx="4953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הרחבת היכולות – משימה/תפעול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2" y="1397000"/>
          <a:ext cx="7696199" cy="4988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50870"/>
                <a:gridCol w="774824"/>
                <a:gridCol w="1479537"/>
                <a:gridCol w="1169465"/>
                <a:gridCol w="1221503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יכולת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Algorithm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Platform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הפעלת מספר משימות במקביל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שינוי משימה בזמן ריצה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תספוק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שימוש במספר שערי כניסה/יציאה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שימוש</a:t>
                      </a:r>
                      <a:r>
                        <a:rPr lang="he-IL" baseline="0" dirty="0" smtClean="0"/>
                        <a:t> במספר משגרים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שימוש</a:t>
                      </a:r>
                      <a:r>
                        <a:rPr lang="he-IL" baseline="0" dirty="0" smtClean="0"/>
                        <a:t> במספר נקודות הנצלה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הוספת</a:t>
                      </a:r>
                      <a:r>
                        <a:rPr lang="he-IL" baseline="0" dirty="0" smtClean="0"/>
                        <a:t> עדיפות לתתי-משימות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יכולת מפעיל לשנות</a:t>
                      </a:r>
                      <a:r>
                        <a:rPr lang="he-IL" baseline="0" dirty="0" smtClean="0"/>
                        <a:t> נתיב של פלטפורמה ידנית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אזורים אסורים</a:t>
                      </a:r>
                      <a:r>
                        <a:rPr lang="he-IL" baseline="0" dirty="0" smtClean="0"/>
                        <a:t> לטיסה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טיפול</a:t>
                      </a:r>
                      <a:r>
                        <a:rPr lang="he-IL" baseline="0" dirty="0" smtClean="0"/>
                        <a:t> בחירום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הרחבת היכולות - אלגוריתם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2" y="1397000"/>
          <a:ext cx="7696199" cy="3510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50870"/>
                <a:gridCol w="774824"/>
                <a:gridCol w="1479537"/>
                <a:gridCol w="1169465"/>
                <a:gridCol w="1221503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יכולת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Algorithm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Platform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התמודדות עם פלטפורמות הטרוגניות</a:t>
                      </a:r>
                      <a:r>
                        <a:rPr lang="he-IL" baseline="0" dirty="0" smtClean="0"/>
                        <a:t> (למשל מהירות, אנרגיה)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הקצאת</a:t>
                      </a:r>
                      <a:r>
                        <a:rPr lang="he-IL" baseline="0" dirty="0" smtClean="0"/>
                        <a:t> פלטפורמה למשימה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סינכרון בין משגרים בו"ז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הרחבת היכולות - פלטפורמה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2" y="1397000"/>
          <a:ext cx="7696199" cy="3337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50870"/>
                <a:gridCol w="774824"/>
                <a:gridCol w="1479537"/>
                <a:gridCol w="1169465"/>
                <a:gridCol w="1221503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יכולת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Algorithm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Platform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דימוי</a:t>
                      </a:r>
                      <a:r>
                        <a:rPr lang="he-IL" baseline="0" dirty="0" smtClean="0"/>
                        <a:t> התנהגות </a:t>
                      </a:r>
                      <a:r>
                        <a:rPr lang="he-IL" baseline="0" dirty="0" smtClean="0"/>
                        <a:t>מטוס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הוספת</a:t>
                      </a:r>
                      <a:r>
                        <a:rPr lang="he-IL" baseline="0" dirty="0" smtClean="0"/>
                        <a:t> חיישנים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baseline="0" dirty="0" smtClean="0"/>
                        <a:t>ניווט יותר מציאותי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הכנסת תקלות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הרחבת היכולות - סימולציה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2" y="1397000"/>
          <a:ext cx="7696199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32977"/>
                <a:gridCol w="668692"/>
                <a:gridCol w="1276877"/>
                <a:gridCol w="909115"/>
                <a:gridCol w="1019568"/>
                <a:gridCol w="118897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יכולת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Algorithm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Platform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Simulator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עבודה</a:t>
                      </a:r>
                      <a:r>
                        <a:rPr lang="he-IL" baseline="0" dirty="0" smtClean="0"/>
                        <a:t> ב</a:t>
                      </a:r>
                      <a:r>
                        <a:rPr lang="en-US" baseline="0" dirty="0" smtClean="0"/>
                        <a:t>UTM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הוספת</a:t>
                      </a:r>
                      <a:r>
                        <a:rPr lang="he-IL" baseline="0" dirty="0" smtClean="0"/>
                        <a:t> תכסית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שליטה על</a:t>
                      </a:r>
                      <a:r>
                        <a:rPr lang="he-IL" baseline="0" dirty="0" smtClean="0"/>
                        <a:t> מז"א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יכולות ויישומים עתידים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t"/>
            <a:r>
              <a:rPr lang="he-IL" sz="2600" dirty="0" smtClean="0"/>
              <a:t>טיסה </a:t>
            </a:r>
            <a:r>
              <a:rPr lang="he-IL" sz="2600" dirty="0" smtClean="0"/>
              <a:t>במבנים שונים (שיירה, ראש חץ...)</a:t>
            </a:r>
            <a:endParaRPr lang="he-IL" sz="2600" dirty="0" smtClean="0"/>
          </a:p>
          <a:p>
            <a:pPr algn="r" rtl="1" fontAlgn="t"/>
            <a:r>
              <a:rPr lang="he-IL" sz="2600" dirty="0" smtClean="0"/>
              <a:t>סינכרון בין פלטפורמות ע"י מעגלי המתנה</a:t>
            </a:r>
          </a:p>
          <a:p>
            <a:pPr algn="r" rtl="1" fontAlgn="t"/>
            <a:r>
              <a:rPr lang="he-IL" sz="2600" dirty="0" smtClean="0"/>
              <a:t>עקיבה אחר מטרה </a:t>
            </a:r>
            <a:r>
              <a:rPr lang="he-IL" sz="2600" dirty="0" smtClean="0"/>
              <a:t>נעה ע"י מספר פלטפורמות</a:t>
            </a:r>
            <a:endParaRPr lang="he-IL" sz="2600" dirty="0" smtClean="0"/>
          </a:p>
          <a:p>
            <a:pPr algn="r" rtl="1" fontAlgn="t"/>
            <a:r>
              <a:rPr lang="he-IL" sz="2600" dirty="0" smtClean="0"/>
              <a:t>פריסת רשת </a:t>
            </a:r>
            <a:r>
              <a:rPr lang="he-IL" sz="2600" dirty="0" smtClean="0"/>
              <a:t>תקשורת תומכת ביחידות יבשתיות נעות</a:t>
            </a:r>
          </a:p>
          <a:p>
            <a:pPr algn="r" rtl="1" fontAlgn="t"/>
            <a:r>
              <a:rPr lang="he-IL" sz="2600" dirty="0" smtClean="0"/>
              <a:t>רשת לגיבוי </a:t>
            </a:r>
            <a:r>
              <a:rPr lang="en-US" sz="2600" dirty="0" smtClean="0"/>
              <a:t>GPS</a:t>
            </a:r>
            <a:endParaRPr lang="he-IL" sz="2600" dirty="0" smtClean="0"/>
          </a:p>
          <a:p>
            <a:pPr algn="r" rtl="1" fontAlgn="t"/>
            <a:r>
              <a:rPr lang="he-IL" sz="2600" dirty="0" smtClean="0"/>
              <a:t>משימות מרובות פלטפורמות הטרוגניות בעלי תפקידים שונים</a:t>
            </a:r>
          </a:p>
          <a:p>
            <a:pPr algn="r" rtl="1" fontAlgn="t"/>
            <a:r>
              <a:rPr lang="he-IL" sz="2600" dirty="0" smtClean="0"/>
              <a:t>מעבר לקבלת החלטות בפלטפורמה</a:t>
            </a:r>
          </a:p>
          <a:p>
            <a:pPr algn="r" rtl="1" fontAlgn="t"/>
            <a:r>
              <a:rPr lang="he-IL" sz="2600" dirty="0" smtClean="0"/>
              <a:t>מניעת </a:t>
            </a:r>
            <a:r>
              <a:rPr lang="he-IL" sz="2600" dirty="0" smtClean="0"/>
              <a:t>התנגשות</a:t>
            </a:r>
          </a:p>
          <a:p>
            <a:pPr algn="r" rtl="1" fontAlgn="t"/>
            <a:r>
              <a:rPr lang="he-IL" sz="2600" dirty="0" smtClean="0"/>
              <a:t>מעבר </a:t>
            </a:r>
            <a:r>
              <a:rPr lang="he-IL" sz="2600" dirty="0" smtClean="0"/>
              <a:t>לתקשורת </a:t>
            </a:r>
            <a:r>
              <a:rPr lang="he-IL" sz="2600" dirty="0" smtClean="0"/>
              <a:t>מבוזרת</a:t>
            </a:r>
            <a:endParaRPr lang="he-IL" sz="2600" dirty="0" smtClean="0"/>
          </a:p>
          <a:p>
            <a:pPr algn="r" rtl="1"/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296</Words>
  <Application>Microsoft Office PowerPoint</Application>
  <PresentationFormat>On-screen Show (4:3)</PresentationFormat>
  <Paragraphs>125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עין ירוקה  הרחבת יכולות</vt:lpstr>
      <vt:lpstr>מטרת המערכת</vt:lpstr>
      <vt:lpstr>מבנה המערכת</vt:lpstr>
      <vt:lpstr>הרחבת היכולות – משימה/תפעול</vt:lpstr>
      <vt:lpstr>הרחבת היכולות - אלגוריתם</vt:lpstr>
      <vt:lpstr>הרחבת היכולות - פלטפורמה</vt:lpstr>
      <vt:lpstr>הרחבת היכולות - סימולציה</vt:lpstr>
      <vt:lpstr>יכולות ויישומים עתידים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עין ירוקה הרחבת יכולות</dc:title>
  <dc:creator>Malat</dc:creator>
  <cp:lastModifiedBy>Malat</cp:lastModifiedBy>
  <cp:revision>23</cp:revision>
  <dcterms:created xsi:type="dcterms:W3CDTF">2006-08-16T00:00:00Z</dcterms:created>
  <dcterms:modified xsi:type="dcterms:W3CDTF">2015-10-26T15:44:49Z</dcterms:modified>
</cp:coreProperties>
</file>