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C89-E9FB-F2B7-EC43-0F77AE065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9B9C1-5C79-A74B-74BE-B163EC5C2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1210-2DEF-2DB5-9F58-B149712E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6C33-7C14-FCB0-BC50-D80A02F3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E06C-3EE8-B588-B40D-760A0EB8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2367-4D48-CE88-98F3-08A69996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4772-3D2E-A446-6C76-9DD268AF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09E9-F1FA-F513-3157-A3C9AAB5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046A-93A1-F1D1-858B-2C7FD27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9C39-37A2-81E6-BC21-5F68CFC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DB9B1-EA8F-3BDD-34A2-B267DC98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D0FE-46C2-3030-1D05-D410F34D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D418-4A83-1664-94B8-7FE71007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CBB5-4AC6-34D8-B963-FF57ABA1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DA5E-39E3-6AF4-C3C3-F96C435B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6E3A-04ED-8712-B617-1FCDF32F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08DB-957A-4993-286D-4133442D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E784-FE71-D537-8663-4726EB21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C1C2-1581-2096-B5FD-3D03FAE1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E019-D241-7856-2813-FA68C872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E3DF-74E4-2F71-7A3A-AA8550B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C19F-107B-9429-F1D3-4ED3741B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08BB-DBE3-B595-E983-62B863C1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569E-158C-5C97-D7D9-10EACB3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55BE-4360-4607-DAA4-64005BB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0853-385A-9A26-D56A-436E3700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1937-2CA9-85F7-85F9-954825BFE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AC376-E2EF-CCDA-8ECA-6B84E6E2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5676-A49F-F97B-B766-E8CA7CD4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74C7-EE19-1B3A-6085-081FC644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66B57-A9F7-C1B8-9C2C-73F2A0AA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B6F6-0182-CB7B-3875-33D6864A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DF75-BDA8-3BAB-9F45-1CA0F316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4E75-C1F6-06E1-62F0-7F6001D7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279D2-5A05-2D03-5EBD-E02E1957F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01F4D-582D-BF83-29D5-7515E29D7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F3E75-DA74-E785-8EDB-A62BFCD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456A3-B9FC-8F8B-DC11-575230D7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CBB14-7DCD-FBFF-DE8B-631230C2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D08-33C1-6199-6FA8-DA9593C1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1E1B9-8B07-D1FF-2D0A-42C3B706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707D-6BBC-BDB3-C1B0-79B68D8E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DFFA-CC12-204C-9944-715B861C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39830-EBC8-F704-DAE8-32AB699E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A8F6-AA5B-D7F6-0FAC-9BFDCCB1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A16C-0783-CF10-6FCB-46AFFC44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F4B1-BDDD-0AB7-62BA-0C3E712C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C05-B2B1-BE21-38B2-BBEECA5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268D-A65F-E146-BAF4-382A4E23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2F521-8138-C2D0-8097-5C745CD6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F215-A79E-A03D-3AF0-9BCE5B7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A228F-5510-E469-7D65-2007DBF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E27-B158-8A71-75ED-FC75F84A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FF558-965D-BAAA-51E1-629ABB82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59ED-D7D6-5117-2A0F-3F9BF5A4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AB32-2586-B764-6724-FC15F4DE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DA38-E6DB-8BD1-7B1B-02EDB29E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B861-7CAE-FB7C-9C16-BCF9F608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ECC3B-1A8A-85FB-01BA-A02F884E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95A-8B82-C815-E8B1-09DA282B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F76-E484-01F1-FB28-F53C1217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EE69F-5FA1-7D49-922A-382D331C32E5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FBAA-B3B3-6C76-3DF3-0CBD4C923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4601-36A9-2C15-B820-A25147870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4225E-46E7-A243-B90A-A8A95C48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39D4-4935-262A-5328-C02C73713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Programming and Data Analysis in Python</a:t>
            </a:r>
            <a:r>
              <a:rPr lang="en-US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59A8B-D534-751F-88E3-3E63BFC91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745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http://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iossifov</a:t>
            </a:r>
            <a:r>
              <a:rPr lang="en-US" sz="3600" dirty="0"/>
              <a:t>/25e_urp</a:t>
            </a:r>
          </a:p>
        </p:txBody>
      </p:sp>
    </p:spTree>
    <p:extLst>
      <p:ext uri="{BB962C8B-B14F-4D97-AF65-F5344CB8AC3E}">
        <p14:creationId xmlns:p14="http://schemas.microsoft.com/office/powerpoint/2010/main" val="263243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Programming and Data Analysis in Python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Iossifov</dc:creator>
  <cp:lastModifiedBy>Ivan Iossifov</cp:lastModifiedBy>
  <cp:revision>1</cp:revision>
  <dcterms:created xsi:type="dcterms:W3CDTF">2025-06-17T18:03:02Z</dcterms:created>
  <dcterms:modified xsi:type="dcterms:W3CDTF">2025-06-17T18:15:38Z</dcterms:modified>
</cp:coreProperties>
</file>