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74"/>
    <p:restoredTop sz="92174"/>
  </p:normalViewPr>
  <p:slideViewPr>
    <p:cSldViewPr snapToGrid="0">
      <p:cViewPr varScale="1">
        <p:scale>
          <a:sx n="51" d="100"/>
          <a:sy n="5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5CAA-F013-E531-8D58-D3FAA145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8A2D-535E-14A6-7581-74C0468D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412A-CDA1-2C0B-0184-BA947354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28E6-CE7D-487C-AF73-B44FA5B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5A35-4B7A-2284-5069-7C288085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B03B-5CFB-47EC-24B1-29FE9655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D4B97-C894-FFD4-3658-3C35E1F8B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A0DB-4C97-6C38-B060-4EB1D58D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5B0D-3C07-FDCF-8C47-A0A5F767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DE10-4E81-8F86-3A0A-1B9A77C9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BEEF6-38EC-E616-E378-16632C409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CFD30-6D50-C86B-0453-D916DA16C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58F5-8A0B-61C9-0743-AD23AFCE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A1E7-B07E-FC1C-50B7-E38196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4E0A-8932-659A-8DF5-C69ACB92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5BA-BF00-95D3-1F1F-66016EF4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AE89-A2B2-014E-C757-B17C0FBF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6C38B-15C6-71CE-5A41-88A25B9E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8687-28D0-4D6F-EA87-5FEFBAA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4F5-B10D-1C12-2725-4184A0B2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01B-0247-AA80-A0D6-9819400E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A09B-E52D-479F-7B84-1FDB56A7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C036-B245-34A3-1580-546A0FE1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FCCD-55C0-5357-0CE7-F01AC654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ABB7-EF80-73C4-0B28-63369F6B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3A1-9775-7AFC-D0C0-4BBC3095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4285-0A42-6852-38D7-3FD5482F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27B09-EBB0-19D4-6987-8033ADAE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3E5F-9EE3-3A2D-0011-A7DE428D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81DF-79FB-25A5-D03B-848A9412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C92F-A630-517E-2CA6-106261D2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9843-9BB4-79E3-BFAA-C37A4A87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24B9-FEC6-5D1F-8236-CECB7D47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D64FD-EE99-9D72-27FA-63F9D3FB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DAD2D-40F8-6C37-20D0-9C560E661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4A61D-FE59-F450-DC1C-0D8E7280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9C381-F228-3CCF-9843-2B4C7026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8B982-ACF6-9605-AA8E-FA4C4E9A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858A-4D45-FE5E-2EE7-9535ACC9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87F6-6C94-D972-336E-1B118CB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DED93-FE05-00EB-5C59-5DABBE12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39E25-F460-E62C-267F-326E6C7C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94E3E-252A-077A-EC43-D2F3AC53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7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FA6B5-ECAF-EF33-67A6-317467B2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134C8-043B-BF5B-66E8-EAC5123C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CB2E-8986-F8C7-D67C-0584825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4EB3-E96C-5EF5-B4AF-40FB2A5F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F33-3EAD-1669-7D7E-0FCFF58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DF7CE-1AEA-C966-9C47-1DC940A1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CE04-16C5-32E0-59D8-48E81BC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35800-2772-03A1-F49F-9DA6B79A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65B5-A4FD-DE43-81AB-8840D8EA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731B-1290-CB1C-2AA0-6A0BECAA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D7BAB-9245-EDAB-A4CB-87A82131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D0D8-B6EB-D2EB-28A2-A4EDD38E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FEDA2-EA02-CD93-A681-2966DA87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0293-5BCF-8689-BE25-0A223214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DFFA9-A626-F730-768A-867C0024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AFD1-70EF-2136-623E-031C5797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DF64-B24B-46F9-4648-3740C9E1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CA3F-26C1-6A00-40B7-A6F725C15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777B4-913F-5148-813B-F099488267F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EA35-211F-4D6D-D4DF-DE9F79296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4FFF-A9F5-6898-4CFA-A53855D2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FBFC1-7CA8-6A4C-96C9-491BFC78F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6723AA-7817-7D12-AC73-EAF214FD023B}"/>
              </a:ext>
            </a:extLst>
          </p:cNvPr>
          <p:cNvSpPr/>
          <p:nvPr/>
        </p:nvSpPr>
        <p:spPr>
          <a:xfrm>
            <a:off x="2782542" y="4190506"/>
            <a:ext cx="1964725" cy="494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F7CFC-0392-E869-9454-CEDCD357F20B}"/>
              </a:ext>
            </a:extLst>
          </p:cNvPr>
          <p:cNvSpPr/>
          <p:nvPr/>
        </p:nvSpPr>
        <p:spPr>
          <a:xfrm>
            <a:off x="2698458" y="2614374"/>
            <a:ext cx="1964725" cy="49427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57A92D-2F3A-AB2D-BD8B-6E4C4927AA5A}"/>
              </a:ext>
            </a:extLst>
          </p:cNvPr>
          <p:cNvSpPr/>
          <p:nvPr/>
        </p:nvSpPr>
        <p:spPr>
          <a:xfrm>
            <a:off x="5339255" y="3111062"/>
            <a:ext cx="3626069" cy="924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7240-ACC9-DAA7-109E-C00B36A52590}"/>
              </a:ext>
            </a:extLst>
          </p:cNvPr>
          <p:cNvSpPr/>
          <p:nvPr/>
        </p:nvSpPr>
        <p:spPr>
          <a:xfrm>
            <a:off x="9974317" y="3047431"/>
            <a:ext cx="1964725" cy="9885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/ annotated input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0F68FE22-DAFB-EF97-69FF-D7DFDE59B903}"/>
              </a:ext>
            </a:extLst>
          </p:cNvPr>
          <p:cNvSpPr/>
          <p:nvPr/>
        </p:nvSpPr>
        <p:spPr>
          <a:xfrm>
            <a:off x="6532179" y="393748"/>
            <a:ext cx="1986455" cy="13558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78D5-3458-2931-593B-72B86003FF2A}"/>
              </a:ext>
            </a:extLst>
          </p:cNvPr>
          <p:cNvSpPr txBox="1"/>
          <p:nvPr/>
        </p:nvSpPr>
        <p:spPr>
          <a:xfrm>
            <a:off x="152398" y="379168"/>
            <a:ext cx="5623035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position_score</a:t>
            </a:r>
            <a:r>
              <a:rPr lang="en-US" sz="1400" dirty="0"/>
              <a:t>: </a:t>
            </a:r>
            <a:r>
              <a:rPr lang="en-US" sz="1400" b="1" dirty="0"/>
              <a:t>hg38/scores/phastCons100way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allele_score</a:t>
            </a:r>
            <a:r>
              <a:rPr lang="en-US" sz="1400" dirty="0"/>
              <a:t>: </a:t>
            </a:r>
            <a:r>
              <a:rPr lang="en-US" sz="1400" b="1" dirty="0"/>
              <a:t>hg38/</a:t>
            </a:r>
            <a:r>
              <a:rPr lang="en-US" sz="1400" b="1" dirty="0" err="1"/>
              <a:t>variant_frequencies</a:t>
            </a:r>
            <a:r>
              <a:rPr lang="en-US" sz="1400" b="1" dirty="0"/>
              <a:t>/gnomAD_4.1.0/exomes/ALL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effect_annotator</a:t>
            </a:r>
            <a:r>
              <a:rPr lang="en-US" sz="1400" dirty="0"/>
              <a:t>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gene_models</a:t>
            </a:r>
            <a:r>
              <a:rPr lang="en-US" sz="1400" dirty="0"/>
              <a:t>: </a:t>
            </a:r>
            <a:r>
              <a:rPr lang="en-US" sz="1400" b="1" dirty="0"/>
              <a:t>hg38/</a:t>
            </a:r>
            <a:r>
              <a:rPr lang="en-US" sz="1400" b="1" dirty="0" err="1"/>
              <a:t>gene_models</a:t>
            </a:r>
            <a:r>
              <a:rPr lang="en-US" sz="1400" b="1" dirty="0"/>
              <a:t>/refSeq_v20200330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E2207-B2DF-1EFA-EC1A-915D42928A9B}"/>
              </a:ext>
            </a:extLst>
          </p:cNvPr>
          <p:cNvSpPr txBox="1"/>
          <p:nvPr/>
        </p:nvSpPr>
        <p:spPr>
          <a:xfrm>
            <a:off x="228527" y="3964900"/>
            <a:ext cx="2378039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pos      ref alt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1287138  C   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3602485  AC  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12115730 G   A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15929267 G   GA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20639952 C   T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21257524 C   T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22910448 C   T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27550357 G   GT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32077257 C   T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34165789 CG  C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40409787 T   A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chr1   41583044 C   CG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7A674-DE4C-CDD7-DD91-01F0705BAFE5}"/>
              </a:ext>
            </a:extLst>
          </p:cNvPr>
          <p:cNvCxnSpPr/>
          <p:nvPr/>
        </p:nvCxnSpPr>
        <p:spPr>
          <a:xfrm>
            <a:off x="4855779" y="2861509"/>
            <a:ext cx="609600" cy="43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0A4CD7-C43B-43DD-4FCD-DFA75A0F7CA9}"/>
              </a:ext>
            </a:extLst>
          </p:cNvPr>
          <p:cNvCxnSpPr>
            <a:cxnSpLocks/>
          </p:cNvCxnSpPr>
          <p:nvPr/>
        </p:nvCxnSpPr>
        <p:spPr>
          <a:xfrm flipV="1">
            <a:off x="4855779" y="3964900"/>
            <a:ext cx="714704" cy="472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1365F-6970-DD1A-F64B-EAE1AE43690B}"/>
              </a:ext>
            </a:extLst>
          </p:cNvPr>
          <p:cNvCxnSpPr>
            <a:cxnSpLocks/>
          </p:cNvCxnSpPr>
          <p:nvPr/>
        </p:nvCxnSpPr>
        <p:spPr>
          <a:xfrm>
            <a:off x="9144000" y="3573517"/>
            <a:ext cx="651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6BE7B6-CC4D-CE39-4D15-7C1F8BB73DD6}"/>
              </a:ext>
            </a:extLst>
          </p:cNvPr>
          <p:cNvCxnSpPr/>
          <p:nvPr/>
        </p:nvCxnSpPr>
        <p:spPr>
          <a:xfrm flipV="1">
            <a:off x="4925943" y="1618037"/>
            <a:ext cx="1401285" cy="99633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A55161-78F0-75E1-4AD2-2EA5CEEF44D9}"/>
              </a:ext>
            </a:extLst>
          </p:cNvPr>
          <p:cNvSpPr txBox="1"/>
          <p:nvPr/>
        </p:nvSpPr>
        <p:spPr>
          <a:xfrm>
            <a:off x="5702110" y="4100859"/>
            <a:ext cx="2816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annotate_columns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110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Iossifov</dc:creator>
  <cp:lastModifiedBy>Ivan Iossifov</cp:lastModifiedBy>
  <cp:revision>2</cp:revision>
  <dcterms:created xsi:type="dcterms:W3CDTF">2024-11-26T18:42:32Z</dcterms:created>
  <dcterms:modified xsi:type="dcterms:W3CDTF">2024-11-26T21:06:00Z</dcterms:modified>
</cp:coreProperties>
</file>