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80" r:id="rId3"/>
    <p:sldId id="281" r:id="rId4"/>
    <p:sldId id="286" r:id="rId5"/>
    <p:sldId id="288" r:id="rId6"/>
    <p:sldId id="282" r:id="rId7"/>
    <p:sldId id="289" r:id="rId8"/>
    <p:sldId id="290" r:id="rId9"/>
    <p:sldId id="291" r:id="rId10"/>
    <p:sldId id="287" r:id="rId11"/>
    <p:sldId id="283" r:id="rId12"/>
    <p:sldId id="284" r:id="rId13"/>
    <p:sldId id="28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/>
    <p:restoredTop sz="94648"/>
  </p:normalViewPr>
  <p:slideViewPr>
    <p:cSldViewPr snapToGrid="0" snapToObjects="1">
      <p:cViewPr>
        <p:scale>
          <a:sx n="121" d="100"/>
          <a:sy n="121" d="100"/>
        </p:scale>
        <p:origin x="-1688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6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9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9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5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D9CCADD-36E7-8749-928B-AB3FFB26759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BF44493-706B-864A-B664-DDC73C0FA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tnt2101@gmail.com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89" y="1171574"/>
            <a:ext cx="4633912" cy="32019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RESFUL API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SỬ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DỤNG NODEJS VÀ POSTGRESQL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1555" y="4814887"/>
            <a:ext cx="7905750" cy="159970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vi-VN" dirty="0" smtClean="0"/>
              <a:t>Nguyễn Thành Đạt</a:t>
            </a:r>
          </a:p>
          <a:p>
            <a:pPr algn="l">
              <a:lnSpc>
                <a:spcPct val="100000"/>
              </a:lnSpc>
            </a:pPr>
            <a:r>
              <a:rPr lang="en-US" dirty="0" smtClean="0"/>
              <a:t>E</a:t>
            </a:r>
            <a:r>
              <a:rPr lang="vi-VN" dirty="0" smtClean="0"/>
              <a:t>mail: </a:t>
            </a:r>
            <a:r>
              <a:rPr lang="vi-VN" dirty="0" smtClean="0">
                <a:hlinkClick r:id="rId2"/>
              </a:rPr>
              <a:t>datnt2101@gmail.com</a:t>
            </a:r>
            <a:endParaRPr lang="vi-VN" dirty="0" smtClean="0"/>
          </a:p>
          <a:p>
            <a:pPr algn="l">
              <a:lnSpc>
                <a:spcPct val="100000"/>
              </a:lnSpc>
            </a:pPr>
            <a:r>
              <a:rPr lang="vi-VN" dirty="0" smtClean="0"/>
              <a:t>Facebook: </a:t>
            </a:r>
            <a:r>
              <a:rPr lang="en-US" dirty="0" err="1" smtClean="0"/>
              <a:t>DatNguyenUIT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697" y="3025721"/>
            <a:ext cx="1347787" cy="13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300" y="1211283"/>
            <a:ext cx="6967537" cy="960417"/>
          </a:xfrm>
        </p:spPr>
        <p:txBody>
          <a:bodyPr>
            <a:normAutofit fontScale="90000"/>
          </a:bodyPr>
          <a:lstStyle/>
          <a:p>
            <a:r>
              <a:rPr lang="vi-VN" smtClean="0">
                <a:latin typeface="Source Code Pro" charset="0"/>
                <a:ea typeface="Source Code Pro" charset="0"/>
                <a:cs typeface="Source Code Pro" charset="0"/>
              </a:rPr>
              <a:t>POSTGRESQL &amp; pgAdmin</a:t>
            </a:r>
            <a:br>
              <a:rPr lang="vi-VN" smtClean="0">
                <a:latin typeface="Source Code Pro" charset="0"/>
                <a:ea typeface="Source Code Pro" charset="0"/>
                <a:cs typeface="Source Code Pro" charset="0"/>
              </a:rPr>
            </a:b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23" y="2524125"/>
            <a:ext cx="6289918" cy="3651250"/>
          </a:xfrm>
        </p:spPr>
      </p:pic>
    </p:spTree>
    <p:extLst>
      <p:ext uri="{BB962C8B-B14F-4D97-AF65-F5344CB8AC3E}">
        <p14:creationId xmlns:p14="http://schemas.microsoft.com/office/powerpoint/2010/main" val="19304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037" y="1239857"/>
            <a:ext cx="8770571" cy="1560716"/>
          </a:xfrm>
        </p:spPr>
        <p:txBody>
          <a:bodyPr/>
          <a:lstStyle/>
          <a:p>
            <a:r>
              <a:rPr lang="vi-VN" dirty="0" smtClean="0"/>
              <a:t>ConectionString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137" y="3014662"/>
            <a:ext cx="7786688" cy="357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Source Code Pro" charset="0"/>
                <a:ea typeface="Source Code Pro" charset="0"/>
                <a:cs typeface="Source Code Pro" charset="0"/>
              </a:rPr>
              <a:t>postgresql</a:t>
            </a:r>
            <a:r>
              <a:rPr lang="en-US" sz="3600" dirty="0">
                <a:latin typeface="Source Code Pro" charset="0"/>
                <a:ea typeface="Source Code Pro" charset="0"/>
                <a:cs typeface="Source Code Pro" charset="0"/>
              </a:rPr>
              <a:t>://[user[:password]@][</a:t>
            </a:r>
            <a:r>
              <a:rPr lang="en-US" sz="3600" dirty="0" err="1">
                <a:latin typeface="Source Code Pro" charset="0"/>
                <a:ea typeface="Source Code Pro" charset="0"/>
                <a:cs typeface="Source Code Pro" charset="0"/>
              </a:rPr>
              <a:t>netloc</a:t>
            </a:r>
            <a:r>
              <a:rPr lang="en-US" sz="3600" dirty="0" smtClean="0">
                <a:latin typeface="Source Code Pro" charset="0"/>
                <a:ea typeface="Source Code Pro" charset="0"/>
                <a:cs typeface="Source Code Pro" charset="0"/>
              </a:rPr>
              <a:t>][:</a:t>
            </a:r>
            <a:r>
              <a:rPr lang="en-US" sz="3600" dirty="0">
                <a:latin typeface="Source Code Pro" charset="0"/>
                <a:ea typeface="Source Code Pro" charset="0"/>
                <a:cs typeface="Source Code Pro" charset="0"/>
              </a:rPr>
              <a:t>port][/</a:t>
            </a:r>
            <a:r>
              <a:rPr lang="en-US" sz="3600" dirty="0" err="1">
                <a:latin typeface="Source Code Pro" charset="0"/>
                <a:ea typeface="Source Code Pro" charset="0"/>
                <a:cs typeface="Source Code Pro" charset="0"/>
              </a:rPr>
              <a:t>dbname</a:t>
            </a:r>
            <a:r>
              <a:rPr lang="en-US" sz="3600" dirty="0">
                <a:latin typeface="Source Code Pro" charset="0"/>
                <a:ea typeface="Source Code Pro" charset="0"/>
                <a:cs typeface="Source Code Pro" charset="0"/>
              </a:rPr>
              <a:t>][?param1=value1</a:t>
            </a:r>
            <a:r>
              <a:rPr lang="en-US" sz="3600" dirty="0" smtClean="0">
                <a:latin typeface="Source Code Pro" charset="0"/>
                <a:ea typeface="Source Code Pro" charset="0"/>
                <a:cs typeface="Source Code Pro" charset="0"/>
              </a:rPr>
              <a:t>&amp;...]</a:t>
            </a:r>
            <a:endParaRPr lang="en-US" sz="36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33" y="1311295"/>
            <a:ext cx="6410325" cy="1117580"/>
          </a:xfrm>
        </p:spPr>
        <p:txBody>
          <a:bodyPr/>
          <a:lstStyle/>
          <a:p>
            <a:r>
              <a:rPr lang="vi-VN" dirty="0" smtClean="0">
                <a:latin typeface="Source Code Pro" charset="0"/>
                <a:ea typeface="Source Code Pro" charset="0"/>
                <a:cs typeface="Source Code Pro" charset="0"/>
              </a:rPr>
              <a:t>POSTGRESQL Connect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33" y="2967037"/>
            <a:ext cx="7310438" cy="236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Source Code Pro" charset="0"/>
                <a:ea typeface="Source Code Pro" charset="0"/>
                <a:cs typeface="Source Code Pro" charset="0"/>
              </a:rPr>
              <a:t>postgre.connect</a:t>
            </a:r>
            <a:r>
              <a:rPr lang="en-US" sz="28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800" dirty="0" err="1">
                <a:latin typeface="Source Code Pro" charset="0"/>
                <a:ea typeface="Source Code Pro" charset="0"/>
                <a:cs typeface="Source Code Pro" charset="0"/>
              </a:rPr>
              <a:t>connectionString,function</a:t>
            </a:r>
            <a:r>
              <a:rPr lang="en-US" sz="2800" dirty="0">
                <a:latin typeface="Source Code Pro" charset="0"/>
                <a:ea typeface="Source Code Pro" charset="0"/>
                <a:cs typeface="Source Code Pro" charset="0"/>
              </a:rPr>
              <a:t>(err, client, done</a:t>
            </a:r>
            <a:r>
              <a:rPr lang="en-US" sz="2800" dirty="0" smtClean="0">
                <a:latin typeface="Source Code Pro" charset="0"/>
                <a:ea typeface="Source Code Pro" charset="0"/>
                <a:cs typeface="Source Code Pro" charset="0"/>
              </a:rPr>
              <a:t>){</a:t>
            </a:r>
          </a:p>
          <a:p>
            <a:pPr marL="0" indent="0">
              <a:buNone/>
            </a:pPr>
            <a:endParaRPr lang="en-US" sz="28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vi-VN" sz="2800" dirty="0" smtClean="0">
                <a:latin typeface="Source Code Pro" charset="0"/>
                <a:ea typeface="Source Code Pro" charset="0"/>
                <a:cs typeface="Source Code Pro" charset="0"/>
              </a:rPr>
              <a:t>})</a:t>
            </a:r>
            <a:endParaRPr lang="en-US" sz="28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406545"/>
            <a:ext cx="5781675" cy="1031855"/>
          </a:xfrm>
        </p:spPr>
        <p:txBody>
          <a:bodyPr/>
          <a:lstStyle/>
          <a:p>
            <a:r>
              <a:rPr lang="vi-VN">
                <a:latin typeface="Source Code Pro" charset="0"/>
                <a:ea typeface="Source Code Pro" charset="0"/>
                <a:cs typeface="Source Code Pro" charset="0"/>
              </a:rPr>
              <a:t>POSTGRESQL </a:t>
            </a:r>
            <a:r>
              <a:rPr lang="vi-VN" smtClean="0">
                <a:latin typeface="Source Code Pro" charset="0"/>
                <a:ea typeface="Source Code Pro" charset="0"/>
                <a:cs typeface="Source Code Pro" charset="0"/>
              </a:rPr>
              <a:t>Query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1" y="2681287"/>
            <a:ext cx="8639174" cy="3662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var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query = 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client.query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("INSERT INTO record VALUES('"+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idRecord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+"','"+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strRecord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+"')")</a:t>
            </a:r>
          </a:p>
          <a:p>
            <a:pPr marL="0" indent="0">
              <a:buNone/>
            </a:pP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query.on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('row', function(row)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{</a:t>
            </a:r>
            <a:endParaRPr lang="en-US" sz="24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vi-VN" sz="2400" dirty="0" smtClean="0">
                <a:latin typeface="Source Code Pro" charset="0"/>
                <a:ea typeface="Source Code Pro" charset="0"/>
                <a:cs typeface="Source Code Pro" charset="0"/>
              </a:rPr>
              <a:t>})</a:t>
            </a:r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query.on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('end', function()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{</a:t>
            </a:r>
            <a:endParaRPr lang="en-US" sz="24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})</a:t>
            </a:r>
            <a:endParaRPr lang="en-US" sz="24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/>
            </a:r>
            <a:b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vi-VN" dirty="0" smtClean="0">
                <a:latin typeface="Source Code Pro" charset="0"/>
                <a:ea typeface="Source Code Pro" charset="0"/>
                <a:cs typeface="Source Code Pro" charset="0"/>
              </a:rPr>
              <a:t>CẢM ƠN CÁC BẠN ĐÃ THEO DÕI!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97" y="2552700"/>
            <a:ext cx="2390775" cy="2390775"/>
          </a:xfrm>
        </p:spPr>
      </p:pic>
      <p:sp>
        <p:nvSpPr>
          <p:cNvPr id="7" name="TextBox 6"/>
          <p:cNvSpPr txBox="1"/>
          <p:nvPr/>
        </p:nvSpPr>
        <p:spPr>
          <a:xfrm>
            <a:off x="5843588" y="5367114"/>
            <a:ext cx="4129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Source Code Pro" charset="0"/>
                <a:ea typeface="Source Code Pro" charset="0"/>
                <a:cs typeface="Source Code Pro" charset="0"/>
              </a:rPr>
              <a:t>Hẹn gặp lại các bạn!</a:t>
            </a:r>
            <a:endParaRPr lang="en-US" sz="20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>
                <a:latin typeface="Source Code Pro" charset="0"/>
                <a:ea typeface="Source Code Pro" charset="0"/>
                <a:cs typeface="Source Code Pro" charset="0"/>
              </a:rPr>
              <a:t>Nội dung chính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009" y="1814512"/>
            <a:ext cx="8225816" cy="52720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endParaRPr lang="vi-VN" b="1" dirty="0" smtClean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Git-scm</a:t>
            </a:r>
            <a:endParaRPr lang="en-US" dirty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/>
              <a:t>server 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module: </a:t>
            </a:r>
            <a:r>
              <a:rPr lang="en-US" dirty="0" err="1" smtClean="0"/>
              <a:t>Expres</a:t>
            </a:r>
            <a:r>
              <a:rPr lang="vi-VN" dirty="0" smtClean="0"/>
              <a:t>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/>
              <a:t>Route</a:t>
            </a:r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/>
              <a:t>Server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module: Body-parser</a:t>
            </a:r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module: </a:t>
            </a:r>
            <a:r>
              <a:rPr lang="en-US" dirty="0" err="1"/>
              <a:t>pg</a:t>
            </a:r>
            <a:endParaRPr lang="en-US" dirty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/>
              <a:t>database </a:t>
            </a:r>
            <a:r>
              <a:rPr lang="en-US" dirty="0" smtClean="0"/>
              <a:t>PostgreSQL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databse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ConnectionString</a:t>
            </a:r>
            <a:endParaRPr lang="en-US" dirty="0"/>
          </a:p>
          <a:p>
            <a:r>
              <a:rPr lang="en-US" dirty="0" smtClean="0"/>
              <a:t>SELECT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JSON</a:t>
            </a:r>
          </a:p>
          <a:p>
            <a:r>
              <a:rPr lang="en-US" dirty="0" smtClean="0"/>
              <a:t>INSERT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sz="39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1154133"/>
            <a:ext cx="8770571" cy="1560716"/>
          </a:xfrm>
        </p:spPr>
        <p:txBody>
          <a:bodyPr/>
          <a:lstStyle/>
          <a:p>
            <a:r>
              <a:rPr lang="vi-VN" dirty="0" smtClean="0"/>
              <a:t>NodeJS &amp; Modules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00776" y="2957737"/>
            <a:ext cx="3143250" cy="3100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29625" y="2714849"/>
            <a:ext cx="1061060" cy="92846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00725" y="3643313"/>
            <a:ext cx="928688" cy="942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82966" y="5514975"/>
            <a:ext cx="1061060" cy="10001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00776" y="5272088"/>
            <a:ext cx="414337" cy="3857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676" y="1268433"/>
            <a:ext cx="1924050" cy="846117"/>
          </a:xfrm>
        </p:spPr>
        <p:txBody>
          <a:bodyPr/>
          <a:lstStyle/>
          <a:p>
            <a:r>
              <a:rPr lang="vi-VN" smtClean="0"/>
              <a:t>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065" y="3367088"/>
            <a:ext cx="8770571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var</a:t>
            </a:r>
            <a:r>
              <a:rPr lang="en-US" sz="3600" dirty="0"/>
              <a:t> port = </a:t>
            </a:r>
            <a:r>
              <a:rPr lang="en-US" sz="3600" dirty="0" err="1"/>
              <a:t>process.env.PORT</a:t>
            </a:r>
            <a:r>
              <a:rPr lang="en-US" sz="3600" dirty="0"/>
              <a:t> || </a:t>
            </a:r>
            <a:r>
              <a:rPr lang="en-US" sz="3600" dirty="0" smtClean="0"/>
              <a:t>3000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3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676" y="1268433"/>
            <a:ext cx="1924050" cy="846117"/>
          </a:xfrm>
        </p:spPr>
        <p:txBody>
          <a:bodyPr/>
          <a:lstStyle/>
          <a:p>
            <a:r>
              <a:rPr lang="vi-VN" smtClean="0"/>
              <a:t>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413" y="3314700"/>
            <a:ext cx="8685823" cy="3689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app.listen</a:t>
            </a:r>
            <a:r>
              <a:rPr lang="en-US" sz="3600" dirty="0"/>
              <a:t>(port, function</a:t>
            </a:r>
            <a:r>
              <a:rPr lang="en-US" sz="3600" dirty="0" smtClean="0"/>
              <a:t>(){</a:t>
            </a:r>
          </a:p>
          <a:p>
            <a:pPr marL="0" indent="0">
              <a:buNone/>
            </a:pPr>
            <a:r>
              <a:rPr lang="en-US" sz="3600" dirty="0" err="1" smtClean="0"/>
              <a:t>console.log</a:t>
            </a:r>
            <a:r>
              <a:rPr lang="en-US" sz="3600" dirty="0"/>
              <a:t>("dang </a:t>
            </a:r>
            <a:r>
              <a:rPr lang="en-US" sz="3600" dirty="0" err="1"/>
              <a:t>lang</a:t>
            </a:r>
            <a:r>
              <a:rPr lang="en-US" sz="3600" dirty="0"/>
              <a:t> </a:t>
            </a:r>
            <a:r>
              <a:rPr lang="en-US" sz="3600" dirty="0" err="1"/>
              <a:t>nghe</a:t>
            </a:r>
            <a:r>
              <a:rPr lang="en-US" sz="3600" dirty="0"/>
              <a:t> </a:t>
            </a:r>
            <a:r>
              <a:rPr lang="en-US" sz="3600" dirty="0" err="1"/>
              <a:t>tren</a:t>
            </a:r>
            <a:r>
              <a:rPr lang="en-US" sz="3600" dirty="0"/>
              <a:t> port 3000</a:t>
            </a:r>
            <a:r>
              <a:rPr lang="en-US" sz="3600" dirty="0" smtClean="0"/>
              <a:t>");</a:t>
            </a:r>
          </a:p>
          <a:p>
            <a:pPr marL="0" indent="0">
              <a:buNone/>
            </a:pPr>
            <a:r>
              <a:rPr lang="en-US" sz="3600" dirty="0" smtClean="0"/>
              <a:t>})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7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038" y="1325583"/>
            <a:ext cx="6329362" cy="1003280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Route &amp; Truyền tham số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412456" y="2886076"/>
            <a:ext cx="6486525" cy="2671762"/>
          </a:xfrm>
          <a:prstGeom prst="cloudCallout">
            <a:avLst>
              <a:gd name="adj1" fmla="val 69475"/>
              <a:gd name="adj2" fmla="val 828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3600" dirty="0" smtClean="0">
                <a:solidFill>
                  <a:sysClr val="windowText" lastClr="000000"/>
                </a:solidFill>
                <a:latin typeface="Source Code Pro" charset="0"/>
                <a:ea typeface="Source Code Pro" charset="0"/>
                <a:cs typeface="Source Code Pro" charset="0"/>
              </a:rPr>
              <a:t>GET/POST</a:t>
            </a:r>
          </a:p>
        </p:txBody>
      </p:sp>
    </p:spTree>
    <p:extLst>
      <p:ext uri="{BB962C8B-B14F-4D97-AF65-F5344CB8AC3E}">
        <p14:creationId xmlns:p14="http://schemas.microsoft.com/office/powerpoint/2010/main" val="4992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038" y="1325583"/>
            <a:ext cx="6329362" cy="1003280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Route &amp; Truyền tham số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00500" y="2671763"/>
            <a:ext cx="80724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app.get</a:t>
            </a:r>
            <a:r>
              <a:rPr lang="ro-RO" sz="3200" dirty="0" smtClean="0">
                <a:latin typeface="Source Code Pro" charset="0"/>
                <a:ea typeface="Source Code Pro" charset="0"/>
                <a:cs typeface="Source Code Pro" charset="0"/>
              </a:rPr>
              <a:t>("/",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req,res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){  </a:t>
            </a:r>
            <a:r>
              <a:rPr lang="ro-RO" sz="3200" dirty="0" smtClean="0">
                <a:latin typeface="Source Code Pro" charset="0"/>
                <a:ea typeface="Source Code Pro" charset="0"/>
                <a:cs typeface="Source Code Pro" charset="0"/>
              </a:rPr>
              <a:t>            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console.log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("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co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nguoi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ket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 noi!")              var 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id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 = 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req.query.id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              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console.log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id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)              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res.send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ro-RO" sz="3200" dirty="0" err="1">
                <a:latin typeface="Source Code Pro" charset="0"/>
                <a:ea typeface="Source Code Pro" charset="0"/>
                <a:cs typeface="Source Code Pro" charset="0"/>
              </a:rPr>
              <a:t>id</a:t>
            </a:r>
            <a:r>
              <a:rPr lang="ro-RO" sz="3200" dirty="0">
                <a:latin typeface="Source Code Pro" charset="0"/>
                <a:ea typeface="Source Code Pro" charset="0"/>
                <a:cs typeface="Source Code Pro" charset="0"/>
              </a:rPr>
              <a:t>)            </a:t>
            </a:r>
            <a:endParaRPr lang="ro-RO" sz="32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ro-RO" sz="3200" dirty="0" smtClean="0">
                <a:latin typeface="Source Code Pro" charset="0"/>
                <a:ea typeface="Source Code Pro" charset="0"/>
                <a:cs typeface="Source Code Pro" charset="0"/>
              </a:rPr>
              <a:t>})</a:t>
            </a:r>
            <a:endParaRPr lang="en-US" sz="32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038" y="1325583"/>
            <a:ext cx="6329362" cy="1003280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Route &amp; Truyền tham số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0425" y="2543175"/>
            <a:ext cx="8515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app.use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bodyParser.json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({limit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:'50mb'}));</a:t>
            </a:r>
          </a:p>
          <a:p>
            <a:endParaRPr lang="en-US" sz="2400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app.use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bodyParser.urlencoded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({limit: '50mb', extended: true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}));</a:t>
            </a:r>
          </a:p>
          <a:p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var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urlencodedParser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= 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bodyParser.urlencoded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({limit: '50mb',extended :false});</a:t>
            </a:r>
          </a:p>
        </p:txBody>
      </p:sp>
    </p:spTree>
    <p:extLst>
      <p:ext uri="{BB962C8B-B14F-4D97-AF65-F5344CB8AC3E}">
        <p14:creationId xmlns:p14="http://schemas.microsoft.com/office/powerpoint/2010/main" val="20121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038" y="1325583"/>
            <a:ext cx="6329362" cy="1003280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Route &amp; Truyền tham số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0401" y="3286124"/>
            <a:ext cx="9158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Source Code Pro" charset="0"/>
                <a:ea typeface="Source Code Pro" charset="0"/>
                <a:cs typeface="Source Code Pro" charset="0"/>
              </a:rPr>
              <a:t>app.post</a:t>
            </a:r>
            <a:r>
              <a:rPr lang="en-US" sz="3200" dirty="0">
                <a:latin typeface="Source Code Pro" charset="0"/>
                <a:ea typeface="Source Code Pro" charset="0"/>
                <a:cs typeface="Source Code Pro" charset="0"/>
              </a:rPr>
              <a:t>("/record",</a:t>
            </a:r>
            <a:r>
              <a:rPr lang="en-US" sz="3200" dirty="0" err="1">
                <a:latin typeface="Source Code Pro" charset="0"/>
                <a:ea typeface="Source Code Pro" charset="0"/>
                <a:cs typeface="Source Code Pro" charset="0"/>
              </a:rPr>
              <a:t>urlencodedParser,function</a:t>
            </a:r>
            <a:r>
              <a:rPr lang="en-US" sz="32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3200" dirty="0" err="1">
                <a:latin typeface="Source Code Pro" charset="0"/>
                <a:ea typeface="Source Code Pro" charset="0"/>
                <a:cs typeface="Source Code Pro" charset="0"/>
              </a:rPr>
              <a:t>req,res</a:t>
            </a:r>
            <a:r>
              <a:rPr lang="en-US" sz="3200" dirty="0" smtClean="0">
                <a:latin typeface="Source Code Pro" charset="0"/>
                <a:ea typeface="Source Code Pro" charset="0"/>
                <a:cs typeface="Source Code Pro" charset="0"/>
              </a:rPr>
              <a:t>){</a:t>
            </a:r>
          </a:p>
          <a:p>
            <a:endParaRPr lang="en-US" sz="3200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vi-VN" sz="3200" dirty="0" smtClean="0">
                <a:latin typeface="Source Code Pro" charset="0"/>
                <a:ea typeface="Source Code Pro" charset="0"/>
                <a:cs typeface="Source Code Pro" charset="0"/>
              </a:rPr>
              <a:t>})</a:t>
            </a:r>
            <a:endParaRPr lang="en-US" sz="32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600</TotalTime>
  <Words>197</Words>
  <Application>Microsoft Macintosh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Schoolbook</vt:lpstr>
      <vt:lpstr>Corbel</vt:lpstr>
      <vt:lpstr>Source Code Pro</vt:lpstr>
      <vt:lpstr>Feathered</vt:lpstr>
      <vt:lpstr>RESFUL API  SỬ DỤNG NODEJS VÀ POSTGRESQL</vt:lpstr>
      <vt:lpstr>Nội dung chính</vt:lpstr>
      <vt:lpstr>NodeJS &amp; Modules</vt:lpstr>
      <vt:lpstr>PORT</vt:lpstr>
      <vt:lpstr>PORT</vt:lpstr>
      <vt:lpstr>Route &amp; Truyền tham số</vt:lpstr>
      <vt:lpstr>Route &amp; Truyền tham số</vt:lpstr>
      <vt:lpstr>Route &amp; Truyền tham số</vt:lpstr>
      <vt:lpstr>Route &amp; Truyền tham số</vt:lpstr>
      <vt:lpstr>POSTGRESQL &amp; pgAdmin </vt:lpstr>
      <vt:lpstr>ConectionString </vt:lpstr>
      <vt:lpstr>POSTGRESQL Connect</vt:lpstr>
      <vt:lpstr>POSTGRESQL Query</vt:lpstr>
      <vt:lpstr> CẢM ƠN CÁC BẠN ĐÃ THEO DÕI!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 WITH  WEB SERVICES</dc:title>
  <dc:creator>Microsoft Office User</dc:creator>
  <cp:lastModifiedBy>Microsoft Office User</cp:lastModifiedBy>
  <cp:revision>39</cp:revision>
  <dcterms:created xsi:type="dcterms:W3CDTF">2016-07-07T22:50:06Z</dcterms:created>
  <dcterms:modified xsi:type="dcterms:W3CDTF">2016-08-13T15:28:41Z</dcterms:modified>
</cp:coreProperties>
</file>