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iBeacon Technology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 Le Khanh Hoa - iOS Developer - ZALORA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-heart-bacon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00" y="1986522"/>
            <a:ext cx="3810000" cy="3156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iBeacon?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Apple’s technology standard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introduced in WWDC 2013 along with iOS 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Mobile Apps to understand their location on a micro-local scale, and react accordingly.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Based on Bluetooth Low Energy (BLE)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beacon-communication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24" y="1304875"/>
            <a:ext cx="6474550" cy="38555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Low Energy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Low Energy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32350" y="1304875"/>
            <a:ext cx="3560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432350" y="2070575"/>
            <a:ext cx="3560700" cy="26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BLE is a wireless personal area network used for transmitting data over short distances.</a:t>
            </a:r>
          </a:p>
        </p:txBody>
      </p:sp>
      <p:sp>
        <p:nvSpPr>
          <p:cNvPr id="110" name="Shape 110"/>
          <p:cNvSpPr/>
          <p:nvPr/>
        </p:nvSpPr>
        <p:spPr>
          <a:xfrm>
            <a:off x="4313649" y="1304875"/>
            <a:ext cx="4197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313525" y="2070575"/>
            <a:ext cx="4197900" cy="26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b="1" lang="en" sz="1600"/>
              <a:t>Less power consumption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b="1" lang="en" sz="1600"/>
              <a:t>Lower cost</a:t>
            </a:r>
          </a:p>
          <a:p>
            <a:pPr indent="-330200" lvl="0" marL="457200" rtl="0">
              <a:spcBef>
                <a:spcPts val="0"/>
              </a:spcBef>
              <a:spcAft>
                <a:spcPts val="800"/>
              </a:spcAft>
              <a:buSzPct val="100000"/>
            </a:pPr>
            <a:r>
              <a:rPr b="1" lang="en" sz="1600"/>
              <a:t>Simpler applications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4758832" y="1451575"/>
            <a:ext cx="22572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BLE works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BLE Communication consists primarily of small packet of data (Advertisement)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One-way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Apple’s iBeacon standard calls for an optimal broadcast interval of 100ms.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Broadcast range up to 100 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5925" y="1008135"/>
            <a:ext cx="8222100" cy="39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80000"/>
              <a:buAutoNum type="arabicPeriod"/>
            </a:pPr>
            <a:r>
              <a:rPr lang="en" sz="3000"/>
              <a:t>UUID (Universally Unique Identifier)</a:t>
            </a:r>
            <a:r>
              <a:rPr lang="en" sz="2400"/>
              <a:t> : 16 byte string used to differentiate a large group of related beacon</a:t>
            </a:r>
          </a:p>
          <a:p>
            <a:pPr indent="-381000" lvl="0" marL="457200" rtl="0">
              <a:spcBef>
                <a:spcPts val="0"/>
              </a:spcBef>
              <a:buSzPct val="80000"/>
              <a:buAutoNum type="arabicPeriod"/>
            </a:pPr>
            <a:r>
              <a:rPr lang="en" sz="3000"/>
              <a:t>Major </a:t>
            </a:r>
            <a:r>
              <a:rPr lang="en" sz="2400"/>
              <a:t>: 2 byte string used to distinguish a smaller subset of beacons within a larger group</a:t>
            </a:r>
          </a:p>
          <a:p>
            <a:pPr indent="-381000" lvl="0" marL="457200" rtl="0">
              <a:spcBef>
                <a:spcPts val="0"/>
              </a:spcBef>
              <a:buSzPct val="80000"/>
              <a:buAutoNum type="arabicPeriod"/>
            </a:pPr>
            <a:r>
              <a:rPr lang="en" sz="3000"/>
              <a:t>Minor </a:t>
            </a:r>
            <a:r>
              <a:rPr lang="en" sz="2400"/>
              <a:t>: 2 byte string used to identify individual beacons</a:t>
            </a:r>
          </a:p>
          <a:p>
            <a:pPr indent="-381000" lvl="0" marL="457200">
              <a:spcBef>
                <a:spcPts val="0"/>
              </a:spcBef>
              <a:buSzPct val="80000"/>
              <a:buAutoNum type="arabicPeriod"/>
            </a:pPr>
            <a:r>
              <a:rPr lang="en" sz="3000"/>
              <a:t>Tx power</a:t>
            </a:r>
            <a:r>
              <a:rPr lang="en" sz="2400"/>
              <a:t> : determine the proximity from the beacon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