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61" r:id="rId8"/>
    <p:sldId id="260" r:id="rId9"/>
    <p:sldId id="262" r:id="rId10"/>
    <p:sldId id="26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6C680-D2E5-4CAB-8B33-7AC5CB261721}" v="3" dt="2021-04-09T02:24:04.556"/>
    <p1510:client id="{02B04231-3707-443A-8BAF-1EDA8AD220AB}" v="79" dt="2021-03-11T23:37:03.167"/>
    <p1510:client id="{03404777-0F12-4BE8-9E69-08E879F719C1}" v="25" dt="2021-04-14T21:28:57.783"/>
    <p1510:client id="{0D605718-3140-4D84-8804-3A49170BDE6A}" v="14" dt="2021-04-14T23:07:14.183"/>
    <p1510:client id="{13C4FACF-C8CB-46E4-B9C4-8B1663DA82A2}" v="5" dt="2021-04-09T02:10:22.300"/>
    <p1510:client id="{168315D4-E8B1-4F64-9092-BE3AD6E7040E}" v="539" dt="2021-04-14T21:48:00.610"/>
    <p1510:client id="{24B56C48-72A4-41EA-B647-FA041725C40D}" v="137" dt="2021-03-05T03:02:07.722"/>
    <p1510:client id="{306E0621-C632-4355-839A-C60339BBCEED}" v="29" dt="2021-04-14T23:37:42.133"/>
    <p1510:client id="{39612FA3-1F64-4A03-BA24-430DE5F61F9C}" v="17" dt="2021-03-11T22:33:06.906"/>
    <p1510:client id="{535FB67B-AE4D-4379-824E-A021DBC0077C}" v="360" dt="2021-03-11T22:23:05.465"/>
    <p1510:client id="{5904169E-1906-4647-A2E8-5860563D7B25}" v="387" dt="2021-03-10T22:52:49.177"/>
    <p1510:client id="{959C6915-2357-49BB-BA0F-624096862733}" v="94" dt="2021-03-12T01:19:58.134"/>
    <p1510:client id="{986ADF60-8DDC-437B-BF84-406A27E2B634}" v="357" dt="2021-03-10T22:37:57.532"/>
    <p1510:client id="{9C3A1DF5-3C2A-4CF4-861B-585A5F6EE4AC}" v="17" dt="2021-04-14T00:59:05.712"/>
    <p1510:client id="{9C949C4F-5F4E-471D-9D43-231B1D7CF279}" v="3" dt="2021-03-10T02:26:51.536"/>
    <p1510:client id="{9CE64200-AB7F-4AF0-978A-E8821758F05B}" v="137" dt="2021-03-10T23:26:53.989"/>
    <p1510:client id="{A3CA1050-A12C-4070-B798-C802330C7300}" v="165" dt="2021-03-10T22:57:09.014"/>
    <p1510:client id="{A507EC75-DDE3-4345-8A33-91AB8E0D078F}" v="443" dt="2021-03-10T22:31:45.228"/>
    <p1510:client id="{B7273350-6D75-4997-916C-2E029E20A8B5}" v="332" dt="2021-03-11T22:48:31.055"/>
    <p1510:client id="{BA6EC708-9EA9-452E-A038-AC6093E92692}" v="1" dt="2021-03-11T22:37:47.652"/>
    <p1510:client id="{C16F526C-9F0A-4AFA-8C5F-7013F4FF26F4}" v="98" dt="2021-03-10T23:21:36.005"/>
    <p1510:client id="{E06198C6-48F4-4D4B-B01A-7726317549E5}" v="5" dt="2021-03-12T01:19:23.319"/>
    <p1510:client id="{EC66BCF4-D9E9-4AD0-BEF5-53447E13F479}" v="25" dt="2021-04-14T21:31:40.689"/>
    <p1510:client id="{F7A69671-D1F1-4E47-B87B-BC61BD64EEF7}" v="65" dt="2021-03-11T23:41:30.232"/>
    <p1510:client id="{F9A91432-55F2-4303-A92A-D5436398295E}" v="373" dt="2021-03-05T03:02:38.650"/>
    <p1510:client id="{FC21FEF3-BD93-42F3-A3E5-92EA2273A5C3}" v="9" dt="2021-04-14T23:07:2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Welborn" userId="S::w644882@usm.edu::ab87b00e-596e-431d-8132-a224f34b412b" providerId="AD" clId="Web-{B7273350-6D75-4997-916C-2E029E20A8B5}"/>
    <pc:docChg chg="modSld">
      <pc:chgData name="Corey Welborn" userId="S::w644882@usm.edu::ab87b00e-596e-431d-8132-a224f34b412b" providerId="AD" clId="Web-{B7273350-6D75-4997-916C-2E029E20A8B5}" dt="2021-03-11T22:48:31.055" v="238"/>
      <pc:docMkLst>
        <pc:docMk/>
      </pc:docMkLst>
      <pc:sldChg chg="addSp delSp modSp">
        <pc:chgData name="Corey Welborn" userId="S::w644882@usm.edu::ab87b00e-596e-431d-8132-a224f34b412b" providerId="AD" clId="Web-{B7273350-6D75-4997-916C-2E029E20A8B5}" dt="2021-03-11T22:48:31.055" v="238"/>
        <pc:sldMkLst>
          <pc:docMk/>
          <pc:sldMk cId="3041987025" sldId="261"/>
        </pc:sldMkLst>
        <pc:spChg chg="mod">
          <ac:chgData name="Corey Welborn" userId="S::w644882@usm.edu::ab87b00e-596e-431d-8132-a224f34b412b" providerId="AD" clId="Web-{B7273350-6D75-4997-916C-2E029E20A8B5}" dt="2021-03-11T22:48:06.336" v="219" actId="20577"/>
          <ac:spMkLst>
            <pc:docMk/>
            <pc:sldMk cId="3041987025" sldId="261"/>
            <ac:spMk id="2" creationId="{1C6701D2-3C4F-4B1D-B817-D4284AC35FEB}"/>
          </ac:spMkLst>
        </pc:spChg>
        <pc:spChg chg="add del mod">
          <ac:chgData name="Corey Welborn" userId="S::w644882@usm.edu::ab87b00e-596e-431d-8132-a224f34b412b" providerId="AD" clId="Web-{B7273350-6D75-4997-916C-2E029E20A8B5}" dt="2021-03-11T22:47:07.647" v="165"/>
          <ac:spMkLst>
            <pc:docMk/>
            <pc:sldMk cId="3041987025" sldId="261"/>
            <ac:spMk id="5" creationId="{A392BBA1-6520-4ABC-9757-FE496125E134}"/>
          </ac:spMkLst>
        </pc:spChg>
        <pc:spChg chg="add del mod">
          <ac:chgData name="Corey Welborn" userId="S::w644882@usm.edu::ab87b00e-596e-431d-8132-a224f34b412b" providerId="AD" clId="Web-{B7273350-6D75-4997-916C-2E029E20A8B5}" dt="2021-03-11T22:48:24.071" v="221"/>
          <ac:spMkLst>
            <pc:docMk/>
            <pc:sldMk cId="3041987025" sldId="261"/>
            <ac:spMk id="6" creationId="{7A5AF5FD-F658-4E1D-8A2E-4672EDEEC97D}"/>
          </ac:spMkLst>
        </pc:spChg>
        <pc:spChg chg="add mod">
          <ac:chgData name="Corey Welborn" userId="S::w644882@usm.edu::ab87b00e-596e-431d-8132-a224f34b412b" providerId="AD" clId="Web-{B7273350-6D75-4997-916C-2E029E20A8B5}" dt="2021-03-11T22:48:31.055" v="238"/>
          <ac:spMkLst>
            <pc:docMk/>
            <pc:sldMk cId="3041987025" sldId="261"/>
            <ac:spMk id="8" creationId="{225FDCF3-8BB3-4891-8C9C-FF245D2F42E7}"/>
          </ac:spMkLst>
        </pc:spChg>
      </pc:sldChg>
    </pc:docChg>
  </pc:docChgLst>
  <pc:docChgLst>
    <pc:chgData name="Zachary Light" userId="S::w840829@usm.edu::6b984adc-e893-491f-a156-3112b7f176a3" providerId="AD" clId="Web-{168315D4-E8B1-4F64-9092-BE3AD6E7040E}"/>
    <pc:docChg chg="modSld">
      <pc:chgData name="Zachary Light" userId="S::w840829@usm.edu::6b984adc-e893-491f-a156-3112b7f176a3" providerId="AD" clId="Web-{168315D4-E8B1-4F64-9092-BE3AD6E7040E}" dt="2021-04-14T21:47:54.750" v="286" actId="20577"/>
      <pc:docMkLst>
        <pc:docMk/>
      </pc:docMkLst>
      <pc:sldChg chg="modSp">
        <pc:chgData name="Zachary Light" userId="S::w840829@usm.edu::6b984adc-e893-491f-a156-3112b7f176a3" providerId="AD" clId="Web-{168315D4-E8B1-4F64-9092-BE3AD6E7040E}" dt="2021-04-14T21:47:54.750" v="286" actId="20577"/>
        <pc:sldMkLst>
          <pc:docMk/>
          <pc:sldMk cId="3813030583" sldId="263"/>
        </pc:sldMkLst>
        <pc:spChg chg="mod">
          <ac:chgData name="Zachary Light" userId="S::w840829@usm.edu::6b984adc-e893-491f-a156-3112b7f176a3" providerId="AD" clId="Web-{168315D4-E8B1-4F64-9092-BE3AD6E7040E}" dt="2021-04-14T21:47:54.750" v="286" actId="20577"/>
          <ac:spMkLst>
            <pc:docMk/>
            <pc:sldMk cId="3813030583" sldId="263"/>
            <ac:spMk id="4" creationId="{5D7275F5-5E8E-4D61-AFD9-1136CCC688A1}"/>
          </ac:spMkLst>
        </pc:spChg>
      </pc:sldChg>
    </pc:docChg>
  </pc:docChgLst>
  <pc:docChgLst>
    <pc:chgData name="Steven Davis" userId="S::w943865@usm.edu::2556798b-0c5a-4819-a2c0-be33d21f9b7b" providerId="AD" clId="Web-{959C6915-2357-49BB-BA0F-624096862733}"/>
    <pc:docChg chg="modSld">
      <pc:chgData name="Steven Davis" userId="S::w943865@usm.edu::2556798b-0c5a-4819-a2c0-be33d21f9b7b" providerId="AD" clId="Web-{959C6915-2357-49BB-BA0F-624096862733}" dt="2021-03-12T01:19:57.696" v="43" actId="20577"/>
      <pc:docMkLst>
        <pc:docMk/>
      </pc:docMkLst>
      <pc:sldChg chg="modSp">
        <pc:chgData name="Steven Davis" userId="S::w943865@usm.edu::2556798b-0c5a-4819-a2c0-be33d21f9b7b" providerId="AD" clId="Web-{959C6915-2357-49BB-BA0F-624096862733}" dt="2021-03-12T01:19:57.696" v="43" actId="20577"/>
        <pc:sldMkLst>
          <pc:docMk/>
          <pc:sldMk cId="3813030583" sldId="263"/>
        </pc:sldMkLst>
        <pc:spChg chg="mod">
          <ac:chgData name="Steven Davis" userId="S::w943865@usm.edu::2556798b-0c5a-4819-a2c0-be33d21f9b7b" providerId="AD" clId="Web-{959C6915-2357-49BB-BA0F-624096862733}" dt="2021-03-12T01:19:57.696" v="43" actId="20577"/>
          <ac:spMkLst>
            <pc:docMk/>
            <pc:sldMk cId="3813030583" sldId="263"/>
            <ac:spMk id="3" creationId="{42A607F8-77E2-4C0C-B4A6-AA802DF7AD52}"/>
          </ac:spMkLst>
        </pc:spChg>
      </pc:sldChg>
    </pc:docChg>
  </pc:docChgLst>
  <pc:docChgLst>
    <pc:chgData name="Zachary Light" userId="S::w840829@usm.edu::6b984adc-e893-491f-a156-3112b7f176a3" providerId="AD" clId="Web-{9CE64200-AB7F-4AF0-978A-E8821758F05B}"/>
    <pc:docChg chg="modSld">
      <pc:chgData name="Zachary Light" userId="S::w840829@usm.edu::6b984adc-e893-491f-a156-3112b7f176a3" providerId="AD" clId="Web-{9CE64200-AB7F-4AF0-978A-E8821758F05B}" dt="2021-03-10T23:26:53.458" v="64" actId="20577"/>
      <pc:docMkLst>
        <pc:docMk/>
      </pc:docMkLst>
      <pc:sldChg chg="modSp">
        <pc:chgData name="Zachary Light" userId="S::w840829@usm.edu::6b984adc-e893-491f-a156-3112b7f176a3" providerId="AD" clId="Web-{9CE64200-AB7F-4AF0-978A-E8821758F05B}" dt="2021-03-10T23:23:30.571" v="8" actId="20577"/>
        <pc:sldMkLst>
          <pc:docMk/>
          <pc:sldMk cId="2890066928" sldId="257"/>
        </pc:sldMkLst>
        <pc:spChg chg="mod">
          <ac:chgData name="Zachary Light" userId="S::w840829@usm.edu::6b984adc-e893-491f-a156-3112b7f176a3" providerId="AD" clId="Web-{9CE64200-AB7F-4AF0-978A-E8821758F05B}" dt="2021-03-10T23:23:30.571" v="8" actId="20577"/>
          <ac:spMkLst>
            <pc:docMk/>
            <pc:sldMk cId="2890066928" sldId="257"/>
            <ac:spMk id="2" creationId="{94196000-B82F-4AAA-81B4-99C60771E22D}"/>
          </ac:spMkLst>
        </pc:spChg>
        <pc:picChg chg="mod modCrop">
          <ac:chgData name="Zachary Light" userId="S::w840829@usm.edu::6b984adc-e893-491f-a156-3112b7f176a3" providerId="AD" clId="Web-{9CE64200-AB7F-4AF0-978A-E8821758F05B}" dt="2021-03-10T23:22:26.239" v="3" actId="1076"/>
          <ac:picMkLst>
            <pc:docMk/>
            <pc:sldMk cId="2890066928" sldId="257"/>
            <ac:picMk id="3" creationId="{8F27C153-6D8F-4612-B88F-39BDC2EB507C}"/>
          </ac:picMkLst>
        </pc:picChg>
      </pc:sldChg>
      <pc:sldChg chg="modSp">
        <pc:chgData name="Zachary Light" userId="S::w840829@usm.edu::6b984adc-e893-491f-a156-3112b7f176a3" providerId="AD" clId="Web-{9CE64200-AB7F-4AF0-978A-E8821758F05B}" dt="2021-03-10T23:26:53.458" v="64" actId="20577"/>
        <pc:sldMkLst>
          <pc:docMk/>
          <pc:sldMk cId="1871351520" sldId="258"/>
        </pc:sldMkLst>
        <pc:spChg chg="mod">
          <ac:chgData name="Zachary Light" userId="S::w840829@usm.edu::6b984adc-e893-491f-a156-3112b7f176a3" providerId="AD" clId="Web-{9CE64200-AB7F-4AF0-978A-E8821758F05B}" dt="2021-03-10T23:26:53.458" v="64" actId="20577"/>
          <ac:spMkLst>
            <pc:docMk/>
            <pc:sldMk cId="1871351520" sldId="258"/>
            <ac:spMk id="2" creationId="{CFC37DD4-BE33-46D3-9D4B-3496278B6887}"/>
          </ac:spMkLst>
        </pc:spChg>
        <pc:spChg chg="mod">
          <ac:chgData name="Zachary Light" userId="S::w840829@usm.edu::6b984adc-e893-491f-a156-3112b7f176a3" providerId="AD" clId="Web-{9CE64200-AB7F-4AF0-978A-E8821758F05B}" dt="2021-03-10T23:26:47.676" v="63" actId="20577"/>
          <ac:spMkLst>
            <pc:docMk/>
            <pc:sldMk cId="1871351520" sldId="258"/>
            <ac:spMk id="3" creationId="{B7440204-ED57-4520-8750-465B66FEF7C4}"/>
          </ac:spMkLst>
        </pc:spChg>
      </pc:sldChg>
    </pc:docChg>
  </pc:docChgLst>
  <pc:docChgLst>
    <pc:chgData name="Cody Ezell" userId="S::w970865@usm.edu::c6406e84-2129-4808-96e0-4a1f975b2a55" providerId="AD" clId="Web-{FC21FEF3-BD93-42F3-A3E5-92EA2273A5C3}"/>
    <pc:docChg chg="modSld">
      <pc:chgData name="Cody Ezell" userId="S::w970865@usm.edu::c6406e84-2129-4808-96e0-4a1f975b2a55" providerId="AD" clId="Web-{FC21FEF3-BD93-42F3-A3E5-92EA2273A5C3}" dt="2021-04-14T23:07:26.729" v="7" actId="14100"/>
      <pc:docMkLst>
        <pc:docMk/>
      </pc:docMkLst>
      <pc:sldChg chg="addSp delSp modSp">
        <pc:chgData name="Cody Ezell" userId="S::w970865@usm.edu::c6406e84-2129-4808-96e0-4a1f975b2a55" providerId="AD" clId="Web-{FC21FEF3-BD93-42F3-A3E5-92EA2273A5C3}" dt="2021-04-14T23:07:26.729" v="7" actId="14100"/>
        <pc:sldMkLst>
          <pc:docMk/>
          <pc:sldMk cId="701948948" sldId="260"/>
        </pc:sldMkLst>
        <pc:spChg chg="add del mod">
          <ac:chgData name="Cody Ezell" userId="S::w970865@usm.edu::c6406e84-2129-4808-96e0-4a1f975b2a55" providerId="AD" clId="Web-{FC21FEF3-BD93-42F3-A3E5-92EA2273A5C3}" dt="2021-04-14T23:07:05.260" v="1"/>
          <ac:spMkLst>
            <pc:docMk/>
            <pc:sldMk cId="701948948" sldId="260"/>
            <ac:spMk id="4" creationId="{3567E470-A273-4A8D-8697-A5D4E5EEB9D8}"/>
          </ac:spMkLst>
        </pc:spChg>
        <pc:picChg chg="add mod ord">
          <ac:chgData name="Cody Ezell" userId="S::w970865@usm.edu::c6406e84-2129-4808-96e0-4a1f975b2a55" providerId="AD" clId="Web-{FC21FEF3-BD93-42F3-A3E5-92EA2273A5C3}" dt="2021-04-14T23:07:26.729" v="7" actId="14100"/>
          <ac:picMkLst>
            <pc:docMk/>
            <pc:sldMk cId="701948948" sldId="260"/>
            <ac:picMk id="5" creationId="{41725F04-064D-4420-96AA-50BFAB3F1888}"/>
          </ac:picMkLst>
        </pc:picChg>
        <pc:picChg chg="del">
          <ac:chgData name="Cody Ezell" userId="S::w970865@usm.edu::c6406e84-2129-4808-96e0-4a1f975b2a55" providerId="AD" clId="Web-{FC21FEF3-BD93-42F3-A3E5-92EA2273A5C3}" dt="2021-04-14T23:07:03.666" v="0"/>
          <ac:picMkLst>
            <pc:docMk/>
            <pc:sldMk cId="701948948" sldId="260"/>
            <ac:picMk id="8" creationId="{B9B0B196-2A4F-4640-929E-228A245A9F26}"/>
          </ac:picMkLst>
        </pc:picChg>
      </pc:sldChg>
    </pc:docChg>
  </pc:docChgLst>
  <pc:docChgLst>
    <pc:chgData name="Corey Welborn" userId="S::w644882@usm.edu::ab87b00e-596e-431d-8132-a224f34b412b" providerId="AD" clId="Web-{535FB67B-AE4D-4379-824E-A021DBC0077C}"/>
    <pc:docChg chg="modSld">
      <pc:chgData name="Corey Welborn" userId="S::w644882@usm.edu::ab87b00e-596e-431d-8132-a224f34b412b" providerId="AD" clId="Web-{535FB67B-AE4D-4379-824E-A021DBC0077C}" dt="2021-03-11T22:23:04.355" v="195" actId="1076"/>
      <pc:docMkLst>
        <pc:docMk/>
      </pc:docMkLst>
      <pc:sldChg chg="addSp delSp modSp mod setBg">
        <pc:chgData name="Corey Welborn" userId="S::w644882@usm.edu::ab87b00e-596e-431d-8132-a224f34b412b" providerId="AD" clId="Web-{535FB67B-AE4D-4379-824E-A021DBC0077C}" dt="2021-03-11T22:23:04.355" v="195" actId="1076"/>
        <pc:sldMkLst>
          <pc:docMk/>
          <pc:sldMk cId="3041987025" sldId="261"/>
        </pc:sldMkLst>
        <pc:spChg chg="mod">
          <ac:chgData name="Corey Welborn" userId="S::w644882@usm.edu::ab87b00e-596e-431d-8132-a224f34b412b" providerId="AD" clId="Web-{535FB67B-AE4D-4379-824E-A021DBC0077C}" dt="2021-03-11T22:19:40.973" v="187" actId="20577"/>
          <ac:spMkLst>
            <pc:docMk/>
            <pc:sldMk cId="3041987025" sldId="261"/>
            <ac:spMk id="2" creationId="{1C6701D2-3C4F-4B1D-B817-D4284AC35FEB}"/>
          </ac:spMkLst>
        </pc:spChg>
        <pc:spChg chg="mod">
          <ac:chgData name="Corey Welborn" userId="S::w644882@usm.edu::ab87b00e-596e-431d-8132-a224f34b412b" providerId="AD" clId="Web-{535FB67B-AE4D-4379-824E-A021DBC0077C}" dt="2021-03-11T22:20:06.349" v="190" actId="14100"/>
          <ac:spMkLst>
            <pc:docMk/>
            <pc:sldMk cId="3041987025" sldId="261"/>
            <ac:spMk id="3" creationId="{3BAB717F-90BD-4840-BBA3-EBECB4532629}"/>
          </ac:spMkLst>
        </pc:spChg>
        <pc:spChg chg="add del">
          <ac:chgData name="Corey Welborn" userId="S::w644882@usm.edu::ab87b00e-596e-431d-8132-a224f34b412b" providerId="AD" clId="Web-{535FB67B-AE4D-4379-824E-A021DBC0077C}" dt="2021-03-11T22:16:50.874" v="169"/>
          <ac:spMkLst>
            <pc:docMk/>
            <pc:sldMk cId="3041987025" sldId="261"/>
            <ac:spMk id="6" creationId="{7989732E-A017-449F-A843-0E4F4B3FED62}"/>
          </ac:spMkLst>
        </pc:spChg>
        <pc:spChg chg="add del">
          <ac:chgData name="Corey Welborn" userId="S::w644882@usm.edu::ab87b00e-596e-431d-8132-a224f34b412b" providerId="AD" clId="Web-{535FB67B-AE4D-4379-824E-A021DBC0077C}" dt="2021-03-11T21:56:16.661" v="142"/>
          <ac:spMkLst>
            <pc:docMk/>
            <pc:sldMk cId="3041987025" sldId="261"/>
            <ac:spMk id="8" creationId="{7CB4857B-ED7C-444D-9F04-2F885114A1C2}"/>
          </ac:spMkLst>
        </pc:spChg>
        <pc:spChg chg="add del">
          <ac:chgData name="Corey Welborn" userId="S::w644882@usm.edu::ab87b00e-596e-431d-8132-a224f34b412b" providerId="AD" clId="Web-{535FB67B-AE4D-4379-824E-A021DBC0077C}" dt="2021-03-11T21:56:16.661" v="142"/>
          <ac:spMkLst>
            <pc:docMk/>
            <pc:sldMk cId="3041987025" sldId="261"/>
            <ac:spMk id="10" creationId="{D18046FB-44EA-4FD8-A585-EA09A319B2D0}"/>
          </ac:spMkLst>
        </pc:spChg>
        <pc:spChg chg="add del">
          <ac:chgData name="Corey Welborn" userId="S::w644882@usm.edu::ab87b00e-596e-431d-8132-a224f34b412b" providerId="AD" clId="Web-{535FB67B-AE4D-4379-824E-A021DBC0077C}" dt="2021-03-11T21:56:16.661" v="142"/>
          <ac:spMkLst>
            <pc:docMk/>
            <pc:sldMk cId="3041987025" sldId="261"/>
            <ac:spMk id="12" creationId="{479F5F2B-8B58-4140-AE6A-51F6C67B18D9}"/>
          </ac:spMkLst>
        </pc:spChg>
        <pc:picChg chg="add del mod">
          <ac:chgData name="Corey Welborn" userId="S::w644882@usm.edu::ab87b00e-596e-431d-8132-a224f34b412b" providerId="AD" clId="Web-{535FB67B-AE4D-4379-824E-A021DBC0077C}" dt="2021-03-11T21:55:42.582" v="140"/>
          <ac:picMkLst>
            <pc:docMk/>
            <pc:sldMk cId="3041987025" sldId="261"/>
            <ac:picMk id="4" creationId="{501752AF-FE9A-42F3-A4EA-57B0C2D7FA08}"/>
          </ac:picMkLst>
        </pc:picChg>
        <pc:picChg chg="add mod">
          <ac:chgData name="Corey Welborn" userId="S::w644882@usm.edu::ab87b00e-596e-431d-8132-a224f34b412b" providerId="AD" clId="Web-{535FB67B-AE4D-4379-824E-A021DBC0077C}" dt="2021-03-11T22:20:15.896" v="191" actId="1076"/>
          <ac:picMkLst>
            <pc:docMk/>
            <pc:sldMk cId="3041987025" sldId="261"/>
            <ac:picMk id="4" creationId="{958D4666-94F3-459C-9F49-973B6C294F71}"/>
          </ac:picMkLst>
        </pc:picChg>
        <pc:picChg chg="add del mod">
          <ac:chgData name="Corey Welborn" userId="S::w644882@usm.edu::ab87b00e-596e-431d-8132-a224f34b412b" providerId="AD" clId="Web-{535FB67B-AE4D-4379-824E-A021DBC0077C}" dt="2021-03-11T22:22:49.792" v="193"/>
          <ac:picMkLst>
            <pc:docMk/>
            <pc:sldMk cId="3041987025" sldId="261"/>
            <ac:picMk id="5" creationId="{B29EB03F-7A7F-4AEF-992D-7ADE613C8109}"/>
          </ac:picMkLst>
        </pc:picChg>
        <pc:picChg chg="add mod">
          <ac:chgData name="Corey Welborn" userId="S::w644882@usm.edu::ab87b00e-596e-431d-8132-a224f34b412b" providerId="AD" clId="Web-{535FB67B-AE4D-4379-824E-A021DBC0077C}" dt="2021-03-11T22:23:04.355" v="195" actId="1076"/>
          <ac:picMkLst>
            <pc:docMk/>
            <pc:sldMk cId="3041987025" sldId="261"/>
            <ac:picMk id="7" creationId="{ED55C890-E258-4A15-8039-79B10C4E0389}"/>
          </ac:picMkLst>
        </pc:picChg>
      </pc:sldChg>
    </pc:docChg>
  </pc:docChgLst>
  <pc:docChgLst>
    <pc:chgData name="Steven Davis" userId="S::w943865@usm.edu::2556798b-0c5a-4819-a2c0-be33d21f9b7b" providerId="AD" clId="Web-{0176C680-D2E5-4CAB-8B33-7AC5CB261721}"/>
    <pc:docChg chg="modSld">
      <pc:chgData name="Steven Davis" userId="S::w943865@usm.edu::2556798b-0c5a-4819-a2c0-be33d21f9b7b" providerId="AD" clId="Web-{0176C680-D2E5-4CAB-8B33-7AC5CB261721}" dt="2021-04-09T02:24:03.759" v="0" actId="20577"/>
      <pc:docMkLst>
        <pc:docMk/>
      </pc:docMkLst>
      <pc:sldChg chg="modSp">
        <pc:chgData name="Steven Davis" userId="S::w943865@usm.edu::2556798b-0c5a-4819-a2c0-be33d21f9b7b" providerId="AD" clId="Web-{0176C680-D2E5-4CAB-8B33-7AC5CB261721}" dt="2021-04-09T02:24:03.759" v="0" actId="20577"/>
        <pc:sldMkLst>
          <pc:docMk/>
          <pc:sldMk cId="2890066928" sldId="257"/>
        </pc:sldMkLst>
        <pc:spChg chg="mod">
          <ac:chgData name="Steven Davis" userId="S::w943865@usm.edu::2556798b-0c5a-4819-a2c0-be33d21f9b7b" providerId="AD" clId="Web-{0176C680-D2E5-4CAB-8B33-7AC5CB261721}" dt="2021-04-09T02:24:03.759" v="0" actId="20577"/>
          <ac:spMkLst>
            <pc:docMk/>
            <pc:sldMk cId="2890066928" sldId="257"/>
            <ac:spMk id="2" creationId="{94196000-B82F-4AAA-81B4-99C60771E22D}"/>
          </ac:spMkLst>
        </pc:spChg>
      </pc:sldChg>
    </pc:docChg>
  </pc:docChgLst>
  <pc:docChgLst>
    <pc:chgData name="Cody Ezell" userId="S::w970865@usm.edu::c6406e84-2129-4808-96e0-4a1f975b2a55" providerId="AD" clId="Web-{02B04231-3707-443A-8BAF-1EDA8AD220AB}"/>
    <pc:docChg chg="addSld delSld modSld addMainMaster delMainMaster">
      <pc:chgData name="Cody Ezell" userId="S::w970865@usm.edu::c6406e84-2129-4808-96e0-4a1f975b2a55" providerId="AD" clId="Web-{02B04231-3707-443A-8BAF-1EDA8AD220AB}" dt="2021-03-11T23:37:03.167" v="76" actId="1076"/>
      <pc:docMkLst>
        <pc:docMk/>
      </pc:docMkLst>
      <pc:sldChg chg="modSp mod modClrScheme chgLayout">
        <pc:chgData name="Cody Ezell" userId="S::w970865@usm.edu::c6406e84-2129-4808-96e0-4a1f975b2a55" providerId="AD" clId="Web-{02B04231-3707-443A-8BAF-1EDA8AD220AB}" dt="2021-03-11T22:44:54.335" v="34"/>
        <pc:sldMkLst>
          <pc:docMk/>
          <pc:sldMk cId="2855024345" sldId="256"/>
        </pc:sldMkLst>
        <pc:spChg chg="mod ord">
          <ac:chgData name="Cody Ezell" userId="S::w970865@usm.edu::c6406e84-2129-4808-96e0-4a1f975b2a55" providerId="AD" clId="Web-{02B04231-3707-443A-8BAF-1EDA8AD220AB}" dt="2021-03-11T22:44:54.335" v="34"/>
          <ac:spMkLst>
            <pc:docMk/>
            <pc:sldMk cId="2855024345" sldId="256"/>
            <ac:spMk id="2" creationId="{3DA96D48-C23E-4DDC-896D-14F96152F54F}"/>
          </ac:spMkLst>
        </pc:spChg>
        <pc:spChg chg="mod ord">
          <ac:chgData name="Cody Ezell" userId="S::w970865@usm.edu::c6406e84-2129-4808-96e0-4a1f975b2a55" providerId="AD" clId="Web-{02B04231-3707-443A-8BAF-1EDA8AD220AB}" dt="2021-03-11T22:44:54.335" v="34"/>
          <ac:spMkLst>
            <pc:docMk/>
            <pc:sldMk cId="2855024345" sldId="256"/>
            <ac:spMk id="3" creationId="{48F16BC1-7BB2-4BC7-B1CC-A6E739EA23FC}"/>
          </ac:spMkLst>
        </pc:spChg>
      </pc:sldChg>
      <pc:sldChg chg="delSp modSp mod modClrScheme delDesignElem chgLayout">
        <pc:chgData name="Cody Ezell" userId="S::w970865@usm.edu::c6406e84-2129-4808-96e0-4a1f975b2a55" providerId="AD" clId="Web-{02B04231-3707-443A-8BAF-1EDA8AD220AB}" dt="2021-03-11T22:44:54.335" v="34"/>
        <pc:sldMkLst>
          <pc:docMk/>
          <pc:sldMk cId="2890066928" sldId="257"/>
        </pc:sldMkLst>
        <pc:spChg chg="mod ord">
          <ac:chgData name="Cody Ezell" userId="S::w970865@usm.edu::c6406e84-2129-4808-96e0-4a1f975b2a55" providerId="AD" clId="Web-{02B04231-3707-443A-8BAF-1EDA8AD220AB}" dt="2021-03-11T22:44:54.335" v="34"/>
          <ac:spMkLst>
            <pc:docMk/>
            <pc:sldMk cId="2890066928" sldId="257"/>
            <ac:spMk id="2" creationId="{94196000-B82F-4AAA-81B4-99C60771E22D}"/>
          </ac:spMkLst>
        </pc:spChg>
        <pc:spChg chg="del">
          <ac:chgData name="Cody Ezell" userId="S::w970865@usm.edu::c6406e84-2129-4808-96e0-4a1f975b2a55" providerId="AD" clId="Web-{02B04231-3707-443A-8BAF-1EDA8AD220AB}" dt="2021-03-11T22:40:04.607" v="13"/>
          <ac:spMkLst>
            <pc:docMk/>
            <pc:sldMk cId="2890066928" sldId="257"/>
            <ac:spMk id="5" creationId="{D4771268-CB57-404A-9271-370EB28F6090}"/>
          </ac:spMkLst>
        </pc:spChg>
      </pc:sldChg>
      <pc:sldChg chg="modSp mod modClrScheme chgLayout">
        <pc:chgData name="Cody Ezell" userId="S::w970865@usm.edu::c6406e84-2129-4808-96e0-4a1f975b2a55" providerId="AD" clId="Web-{02B04231-3707-443A-8BAF-1EDA8AD220AB}" dt="2021-03-11T22:44:54.335" v="34"/>
        <pc:sldMkLst>
          <pc:docMk/>
          <pc:sldMk cId="1871351520" sldId="258"/>
        </pc:sldMkLst>
        <pc:spChg chg="mod ord">
          <ac:chgData name="Cody Ezell" userId="S::w970865@usm.edu::c6406e84-2129-4808-96e0-4a1f975b2a55" providerId="AD" clId="Web-{02B04231-3707-443A-8BAF-1EDA8AD220AB}" dt="2021-03-11T22:44:54.335" v="34"/>
          <ac:spMkLst>
            <pc:docMk/>
            <pc:sldMk cId="1871351520" sldId="258"/>
            <ac:spMk id="2" creationId="{CFC37DD4-BE33-46D3-9D4B-3496278B6887}"/>
          </ac:spMkLst>
        </pc:spChg>
        <pc:spChg chg="mod ord">
          <ac:chgData name="Cody Ezell" userId="S::w970865@usm.edu::c6406e84-2129-4808-96e0-4a1f975b2a55" providerId="AD" clId="Web-{02B04231-3707-443A-8BAF-1EDA8AD220AB}" dt="2021-03-11T22:44:54.335" v="34"/>
          <ac:spMkLst>
            <pc:docMk/>
            <pc:sldMk cId="1871351520" sldId="258"/>
            <ac:spMk id="3" creationId="{B7440204-ED57-4520-8750-465B66FEF7C4}"/>
          </ac:spMkLst>
        </pc:spChg>
      </pc:sldChg>
      <pc:sldChg chg="modSp mod modClrScheme chgLayout">
        <pc:chgData name="Cody Ezell" userId="S::w970865@usm.edu::c6406e84-2129-4808-96e0-4a1f975b2a55" providerId="AD" clId="Web-{02B04231-3707-443A-8BAF-1EDA8AD220AB}" dt="2021-03-11T22:44:54.335" v="34"/>
        <pc:sldMkLst>
          <pc:docMk/>
          <pc:sldMk cId="3920811885" sldId="259"/>
        </pc:sldMkLst>
        <pc:spChg chg="mod ord">
          <ac:chgData name="Cody Ezell" userId="S::w970865@usm.edu::c6406e84-2129-4808-96e0-4a1f975b2a55" providerId="AD" clId="Web-{02B04231-3707-443A-8BAF-1EDA8AD220AB}" dt="2021-03-11T22:44:54.335" v="34"/>
          <ac:spMkLst>
            <pc:docMk/>
            <pc:sldMk cId="3920811885" sldId="259"/>
            <ac:spMk id="2" creationId="{CC87A271-B117-4CD6-A1AF-33FA821B1A3B}"/>
          </ac:spMkLst>
        </pc:spChg>
      </pc:sldChg>
      <pc:sldChg chg="addSp delSp modSp mod setBg modClrScheme delDesignElem chgLayout">
        <pc:chgData name="Cody Ezell" userId="S::w970865@usm.edu::c6406e84-2129-4808-96e0-4a1f975b2a55" providerId="AD" clId="Web-{02B04231-3707-443A-8BAF-1EDA8AD220AB}" dt="2021-03-11T22:48:20.791" v="71" actId="1076"/>
        <pc:sldMkLst>
          <pc:docMk/>
          <pc:sldMk cId="701948948" sldId="260"/>
        </pc:sldMkLst>
        <pc:spChg chg="mod ord">
          <ac:chgData name="Cody Ezell" userId="S::w970865@usm.edu::c6406e84-2129-4808-96e0-4a1f975b2a55" providerId="AD" clId="Web-{02B04231-3707-443A-8BAF-1EDA8AD220AB}" dt="2021-03-11T22:48:20.791" v="71" actId="1076"/>
          <ac:spMkLst>
            <pc:docMk/>
            <pc:sldMk cId="701948948" sldId="260"/>
            <ac:spMk id="2" creationId="{D743EAA4-B0C6-4CDC-9C8D-A7167FA11F12}"/>
          </ac:spMkLst>
        </pc:spChg>
        <pc:spChg chg="del">
          <ac:chgData name="Cody Ezell" userId="S::w970865@usm.edu::c6406e84-2129-4808-96e0-4a1f975b2a55" providerId="AD" clId="Web-{02B04231-3707-443A-8BAF-1EDA8AD220AB}" dt="2021-03-11T22:39:11.090" v="0"/>
          <ac:spMkLst>
            <pc:docMk/>
            <pc:sldMk cId="701948948" sldId="260"/>
            <ac:spMk id="3" creationId="{71B39620-9166-426D-ABC6-C76215530B19}"/>
          </ac:spMkLst>
        </pc:spChg>
        <pc:spChg chg="add del mod">
          <ac:chgData name="Cody Ezell" userId="S::w970865@usm.edu::c6406e84-2129-4808-96e0-4a1f975b2a55" providerId="AD" clId="Web-{02B04231-3707-443A-8BAF-1EDA8AD220AB}" dt="2021-03-11T22:41:26.374" v="22"/>
          <ac:spMkLst>
            <pc:docMk/>
            <pc:sldMk cId="701948948" sldId="260"/>
            <ac:spMk id="6" creationId="{8928EB8E-EB03-4C7C-AC39-52BC4DE3E17C}"/>
          </ac:spMkLst>
        </pc:spChg>
        <pc:spChg chg="add del">
          <ac:chgData name="Cody Ezell" userId="S::w970865@usm.edu::c6406e84-2129-4808-96e0-4a1f975b2a55" providerId="AD" clId="Web-{02B04231-3707-443A-8BAF-1EDA8AD220AB}" dt="2021-03-11T22:44:49.381" v="33"/>
          <ac:spMkLst>
            <pc:docMk/>
            <pc:sldMk cId="701948948" sldId="260"/>
            <ac:spMk id="9" creationId="{7CA0DAA6-33B8-4A25-810D-2F4D816FB40E}"/>
          </ac:spMkLst>
        </pc:spChg>
        <pc:spChg chg="add">
          <ac:chgData name="Cody Ezell" userId="S::w970865@usm.edu::c6406e84-2129-4808-96e0-4a1f975b2a55" providerId="AD" clId="Web-{02B04231-3707-443A-8BAF-1EDA8AD220AB}" dt="2021-03-11T22:48:03.463" v="68"/>
          <ac:spMkLst>
            <pc:docMk/>
            <pc:sldMk cId="701948948" sldId="260"/>
            <ac:spMk id="12" creationId="{7CA0DAA6-33B8-4A25-810D-2F4D816FB40E}"/>
          </ac:spMkLst>
        </pc:spChg>
        <pc:picChg chg="add del mod ord">
          <ac:chgData name="Cody Ezell" userId="S::w970865@usm.edu::c6406e84-2129-4808-96e0-4a1f975b2a55" providerId="AD" clId="Web-{02B04231-3707-443A-8BAF-1EDA8AD220AB}" dt="2021-03-11T22:40:53.123" v="21"/>
          <ac:picMkLst>
            <pc:docMk/>
            <pc:sldMk cId="701948948" sldId="260"/>
            <ac:picMk id="4" creationId="{43BFB838-DC3C-4566-8363-0037484DAE05}"/>
          </ac:picMkLst>
        </pc:picChg>
        <pc:picChg chg="add mod ord">
          <ac:chgData name="Cody Ezell" userId="S::w970865@usm.edu::c6406e84-2129-4808-96e0-4a1f975b2a55" providerId="AD" clId="Web-{02B04231-3707-443A-8BAF-1EDA8AD220AB}" dt="2021-03-11T22:48:03.463" v="68"/>
          <ac:picMkLst>
            <pc:docMk/>
            <pc:sldMk cId="701948948" sldId="260"/>
            <ac:picMk id="7" creationId="{46C5A9B9-8FE0-4BD1-92F5-7854192C5137}"/>
          </ac:picMkLst>
        </pc:picChg>
      </pc:sldChg>
      <pc:sldChg chg="modSp mod modClrScheme chgLayout">
        <pc:chgData name="Cody Ezell" userId="S::w970865@usm.edu::c6406e84-2129-4808-96e0-4a1f975b2a55" providerId="AD" clId="Web-{02B04231-3707-443A-8BAF-1EDA8AD220AB}" dt="2021-03-11T22:44:54.335" v="34"/>
        <pc:sldMkLst>
          <pc:docMk/>
          <pc:sldMk cId="3041987025" sldId="261"/>
        </pc:sldMkLst>
        <pc:spChg chg="mod ord">
          <ac:chgData name="Cody Ezell" userId="S::w970865@usm.edu::c6406e84-2129-4808-96e0-4a1f975b2a55" providerId="AD" clId="Web-{02B04231-3707-443A-8BAF-1EDA8AD220AB}" dt="2021-03-11T22:44:54.335" v="34"/>
          <ac:spMkLst>
            <pc:docMk/>
            <pc:sldMk cId="3041987025" sldId="261"/>
            <ac:spMk id="2" creationId="{1C6701D2-3C4F-4B1D-B817-D4284AC35FEB}"/>
          </ac:spMkLst>
        </pc:spChg>
        <pc:spChg chg="mod ord">
          <ac:chgData name="Cody Ezell" userId="S::w970865@usm.edu::c6406e84-2129-4808-96e0-4a1f975b2a55" providerId="AD" clId="Web-{02B04231-3707-443A-8BAF-1EDA8AD220AB}" dt="2021-03-11T22:44:54.335" v="34"/>
          <ac:spMkLst>
            <pc:docMk/>
            <pc:sldMk cId="3041987025" sldId="261"/>
            <ac:spMk id="3" creationId="{3BAB717F-90BD-4840-BBA3-EBECB4532629}"/>
          </ac:spMkLst>
        </pc:spChg>
        <pc:spChg chg="mod ord">
          <ac:chgData name="Cody Ezell" userId="S::w970865@usm.edu::c6406e84-2129-4808-96e0-4a1f975b2a55" providerId="AD" clId="Web-{02B04231-3707-443A-8BAF-1EDA8AD220AB}" dt="2021-03-11T22:44:54.335" v="34"/>
          <ac:spMkLst>
            <pc:docMk/>
            <pc:sldMk cId="3041987025" sldId="261"/>
            <ac:spMk id="5" creationId="{A392BBA1-6520-4ABC-9757-FE496125E134}"/>
          </ac:spMkLst>
        </pc:spChg>
      </pc:sldChg>
      <pc:sldChg chg="modSp mod modClrScheme chgLayout">
        <pc:chgData name="Cody Ezell" userId="S::w970865@usm.edu::c6406e84-2129-4808-96e0-4a1f975b2a55" providerId="AD" clId="Web-{02B04231-3707-443A-8BAF-1EDA8AD220AB}" dt="2021-03-11T23:37:03.167" v="76" actId="1076"/>
        <pc:sldMkLst>
          <pc:docMk/>
          <pc:sldMk cId="101937966" sldId="262"/>
        </pc:sldMkLst>
        <pc:spChg chg="mod ord">
          <ac:chgData name="Cody Ezell" userId="S::w970865@usm.edu::c6406e84-2129-4808-96e0-4a1f975b2a55" providerId="AD" clId="Web-{02B04231-3707-443A-8BAF-1EDA8AD220AB}" dt="2021-03-11T22:44:54.335" v="34"/>
          <ac:spMkLst>
            <pc:docMk/>
            <pc:sldMk cId="101937966" sldId="262"/>
            <ac:spMk id="2" creationId="{30A3B1FC-90E0-4737-AEA8-BA30078D8447}"/>
          </ac:spMkLst>
        </pc:spChg>
        <pc:spChg chg="mod ord">
          <ac:chgData name="Cody Ezell" userId="S::w970865@usm.edu::c6406e84-2129-4808-96e0-4a1f975b2a55" providerId="AD" clId="Web-{02B04231-3707-443A-8BAF-1EDA8AD220AB}" dt="2021-03-11T23:37:03.167" v="76" actId="1076"/>
          <ac:spMkLst>
            <pc:docMk/>
            <pc:sldMk cId="101937966" sldId="262"/>
            <ac:spMk id="3" creationId="{7539A4C6-AA17-4175-A06B-4E52016A312B}"/>
          </ac:spMkLst>
        </pc:spChg>
      </pc:sldChg>
      <pc:sldChg chg="modSp mod modClrScheme chgLayout">
        <pc:chgData name="Cody Ezell" userId="S::w970865@usm.edu::c6406e84-2129-4808-96e0-4a1f975b2a55" providerId="AD" clId="Web-{02B04231-3707-443A-8BAF-1EDA8AD220AB}" dt="2021-03-11T22:44:54.335" v="34"/>
        <pc:sldMkLst>
          <pc:docMk/>
          <pc:sldMk cId="3813030583" sldId="263"/>
        </pc:sldMkLst>
        <pc:spChg chg="mod ord">
          <ac:chgData name="Cody Ezell" userId="S::w970865@usm.edu::c6406e84-2129-4808-96e0-4a1f975b2a55" providerId="AD" clId="Web-{02B04231-3707-443A-8BAF-1EDA8AD220AB}" dt="2021-03-11T22:44:54.335" v="34"/>
          <ac:spMkLst>
            <pc:docMk/>
            <pc:sldMk cId="3813030583" sldId="263"/>
            <ac:spMk id="2" creationId="{27EB535C-FC52-4D66-8432-21BDDBD95F6B}"/>
          </ac:spMkLst>
        </pc:spChg>
        <pc:spChg chg="mod ord">
          <ac:chgData name="Cody Ezell" userId="S::w970865@usm.edu::c6406e84-2129-4808-96e0-4a1f975b2a55" providerId="AD" clId="Web-{02B04231-3707-443A-8BAF-1EDA8AD220AB}" dt="2021-03-11T22:44:54.335" v="34"/>
          <ac:spMkLst>
            <pc:docMk/>
            <pc:sldMk cId="3813030583" sldId="263"/>
            <ac:spMk id="3" creationId="{42A607F8-77E2-4C0C-B4A6-AA802DF7AD52}"/>
          </ac:spMkLst>
        </pc:spChg>
      </pc:sldChg>
      <pc:sldChg chg="addSp delSp modSp new del mod setBg modClrScheme chgLayout">
        <pc:chgData name="Cody Ezell" userId="S::w970865@usm.edu::c6406e84-2129-4808-96e0-4a1f975b2a55" providerId="AD" clId="Web-{02B04231-3707-443A-8BAF-1EDA8AD220AB}" dt="2021-03-11T22:58:43.959" v="75"/>
        <pc:sldMkLst>
          <pc:docMk/>
          <pc:sldMk cId="446187794" sldId="264"/>
        </pc:sldMkLst>
        <pc:spChg chg="mod ord">
          <ac:chgData name="Cody Ezell" userId="S::w970865@usm.edu::c6406e84-2129-4808-96e0-4a1f975b2a55" providerId="AD" clId="Web-{02B04231-3707-443A-8BAF-1EDA8AD220AB}" dt="2021-03-11T22:48:39.604" v="74" actId="1076"/>
          <ac:spMkLst>
            <pc:docMk/>
            <pc:sldMk cId="446187794" sldId="264"/>
            <ac:spMk id="2" creationId="{BBA750F4-E600-43D3-8BE8-26305F2890D4}"/>
          </ac:spMkLst>
        </pc:spChg>
        <pc:spChg chg="del">
          <ac:chgData name="Cody Ezell" userId="S::w970865@usm.edu::c6406e84-2129-4808-96e0-4a1f975b2a55" providerId="AD" clId="Web-{02B04231-3707-443A-8BAF-1EDA8AD220AB}" dt="2021-03-11T22:44:26.147" v="29"/>
          <ac:spMkLst>
            <pc:docMk/>
            <pc:sldMk cId="446187794" sldId="264"/>
            <ac:spMk id="3" creationId="{B8D6E9FB-CA7D-4C28-A0DF-BDEF82DCE49F}"/>
          </ac:spMkLst>
        </pc:spChg>
        <pc:spChg chg="add del">
          <ac:chgData name="Cody Ezell" userId="S::w970865@usm.edu::c6406e84-2129-4808-96e0-4a1f975b2a55" providerId="AD" clId="Web-{02B04231-3707-443A-8BAF-1EDA8AD220AB}" dt="2021-03-11T22:46:32.649" v="57"/>
          <ac:spMkLst>
            <pc:docMk/>
            <pc:sldMk cId="446187794" sldId="264"/>
            <ac:spMk id="6" creationId="{2CCAFB3E-E6E2-4587-A5FC-061F9AED9AF2}"/>
          </ac:spMkLst>
        </pc:spChg>
        <pc:spChg chg="add del">
          <ac:chgData name="Cody Ezell" userId="S::w970865@usm.edu::c6406e84-2129-4808-96e0-4a1f975b2a55" providerId="AD" clId="Web-{02B04231-3707-443A-8BAF-1EDA8AD220AB}" dt="2021-03-11T22:45:40.663" v="41"/>
          <ac:spMkLst>
            <pc:docMk/>
            <pc:sldMk cId="446187794" sldId="264"/>
            <ac:spMk id="9" creationId="{D4771268-CB57-404A-9271-370EB28F6090}"/>
          </ac:spMkLst>
        </pc:spChg>
        <pc:spChg chg="add del">
          <ac:chgData name="Cody Ezell" userId="S::w970865@usm.edu::c6406e84-2129-4808-96e0-4a1f975b2a55" providerId="AD" clId="Web-{02B04231-3707-443A-8BAF-1EDA8AD220AB}" dt="2021-03-11T22:46:32.649" v="57"/>
          <ac:spMkLst>
            <pc:docMk/>
            <pc:sldMk cId="446187794" sldId="264"/>
            <ac:spMk id="13" creationId="{640086A0-762B-44EE-AA70-A7268A72ACC3}"/>
          </ac:spMkLst>
        </pc:spChg>
        <pc:spChg chg="add del">
          <ac:chgData name="Cody Ezell" userId="S::w970865@usm.edu::c6406e84-2129-4808-96e0-4a1f975b2a55" providerId="AD" clId="Web-{02B04231-3707-443A-8BAF-1EDA8AD220AB}" dt="2021-03-11T22:46:25.524" v="52"/>
          <ac:spMkLst>
            <pc:docMk/>
            <pc:sldMk cId="446187794" sldId="264"/>
            <ac:spMk id="18" creationId="{605494DE-B078-4D87-BB01-C84320618DAD}"/>
          </ac:spMkLst>
        </pc:spChg>
        <pc:spChg chg="add del">
          <ac:chgData name="Cody Ezell" userId="S::w970865@usm.edu::c6406e84-2129-4808-96e0-4a1f975b2a55" providerId="AD" clId="Web-{02B04231-3707-443A-8BAF-1EDA8AD220AB}" dt="2021-03-11T22:46:25.524" v="52"/>
          <ac:spMkLst>
            <pc:docMk/>
            <pc:sldMk cId="446187794" sldId="264"/>
            <ac:spMk id="20" creationId="{9A0576B0-CD8C-4661-95C8-A9F2CE7CDDB0}"/>
          </ac:spMkLst>
        </pc:spChg>
        <pc:spChg chg="add del">
          <ac:chgData name="Cody Ezell" userId="S::w970865@usm.edu::c6406e84-2129-4808-96e0-4a1f975b2a55" providerId="AD" clId="Web-{02B04231-3707-443A-8BAF-1EDA8AD220AB}" dt="2021-03-11T22:46:25.524" v="52"/>
          <ac:spMkLst>
            <pc:docMk/>
            <pc:sldMk cId="446187794" sldId="264"/>
            <ac:spMk id="22" creationId="{3FF60E2B-3919-423C-B1FF-56CDE6681165}"/>
          </ac:spMkLst>
        </pc:spChg>
        <pc:picChg chg="add mod ord">
          <ac:chgData name="Cody Ezell" userId="S::w970865@usm.edu::c6406e84-2129-4808-96e0-4a1f975b2a55" providerId="AD" clId="Web-{02B04231-3707-443A-8BAF-1EDA8AD220AB}" dt="2021-03-11T22:47:31.712" v="66"/>
          <ac:picMkLst>
            <pc:docMk/>
            <pc:sldMk cId="446187794" sldId="264"/>
            <ac:picMk id="4" creationId="{30727460-E403-4ED5-87FF-C5D3D309A32F}"/>
          </ac:picMkLst>
        </pc:picChg>
        <pc:picChg chg="add del">
          <ac:chgData name="Cody Ezell" userId="S::w970865@usm.edu::c6406e84-2129-4808-96e0-4a1f975b2a55" providerId="AD" clId="Web-{02B04231-3707-443A-8BAF-1EDA8AD220AB}" dt="2021-03-11T22:46:32.649" v="57"/>
          <ac:picMkLst>
            <pc:docMk/>
            <pc:sldMk cId="446187794" sldId="264"/>
            <ac:picMk id="11" creationId="{5975841F-9161-4650-BCE5-20FFE7E29615}"/>
          </ac:picMkLst>
        </pc:picChg>
      </pc:sldChg>
      <pc:sldMasterChg chg="del delSldLayout">
        <pc:chgData name="Cody Ezell" userId="S::w970865@usm.edu::c6406e84-2129-4808-96e0-4a1f975b2a55" providerId="AD" clId="Web-{02B04231-3707-443A-8BAF-1EDA8AD220AB}" dt="2021-03-11T22:40:04.607" v="13"/>
        <pc:sldMasterMkLst>
          <pc:docMk/>
          <pc:sldMasterMk cId="4144988313" sldId="2147483648"/>
        </pc:sldMasterMkLst>
        <pc:sldLayoutChg chg="del">
          <pc:chgData name="Cody Ezell" userId="S::w970865@usm.edu::c6406e84-2129-4808-96e0-4a1f975b2a55" providerId="AD" clId="Web-{02B04231-3707-443A-8BAF-1EDA8AD220AB}" dt="2021-03-11T22:40:04.607" v="13"/>
          <pc:sldLayoutMkLst>
            <pc:docMk/>
            <pc:sldMasterMk cId="4144988313" sldId="2147483648"/>
            <pc:sldLayoutMk cId="2017266428" sldId="2147483649"/>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3822279227" sldId="2147483650"/>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2358518512" sldId="2147483651"/>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470275614" sldId="2147483652"/>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2202254690" sldId="2147483653"/>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3867867104" sldId="2147483654"/>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3074499724" sldId="2147483655"/>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1159952227" sldId="2147483656"/>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2915240438" sldId="2147483657"/>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730827594" sldId="2147483658"/>
          </pc:sldLayoutMkLst>
        </pc:sldLayoutChg>
        <pc:sldLayoutChg chg="del">
          <pc:chgData name="Cody Ezell" userId="S::w970865@usm.edu::c6406e84-2129-4808-96e0-4a1f975b2a55" providerId="AD" clId="Web-{02B04231-3707-443A-8BAF-1EDA8AD220AB}" dt="2021-03-11T22:40:04.607" v="13"/>
          <pc:sldLayoutMkLst>
            <pc:docMk/>
            <pc:sldMasterMk cId="4144988313" sldId="2147483648"/>
            <pc:sldLayoutMk cId="1140155976" sldId="2147483659"/>
          </pc:sldLayoutMkLst>
        </pc:sldLayoutChg>
      </pc:sldMasterChg>
      <pc:sldMasterChg chg="add del addSldLayout delSldLayout modSldLayout">
        <pc:chgData name="Cody Ezell" userId="S::w970865@usm.edu::c6406e84-2129-4808-96e0-4a1f975b2a55" providerId="AD" clId="Web-{02B04231-3707-443A-8BAF-1EDA8AD220AB}" dt="2021-03-11T22:40:10.904" v="14"/>
        <pc:sldMasterMkLst>
          <pc:docMk/>
          <pc:sldMasterMk cId="277878505" sldId="2147483660"/>
        </pc:sldMasterMkLst>
        <pc:sldLayoutChg chg="add del mod replId">
          <pc:chgData name="Cody Ezell" userId="S::w970865@usm.edu::c6406e84-2129-4808-96e0-4a1f975b2a55" providerId="AD" clId="Web-{02B04231-3707-443A-8BAF-1EDA8AD220AB}" dt="2021-03-11T22:40:10.904" v="14"/>
          <pc:sldLayoutMkLst>
            <pc:docMk/>
            <pc:sldMasterMk cId="277878505" sldId="2147483660"/>
            <pc:sldLayoutMk cId="4131098929" sldId="2147483661"/>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1802050422" sldId="2147483662"/>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2462562008" sldId="2147483663"/>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14165631" sldId="2147483664"/>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2907445136" sldId="2147483665"/>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1056597045" sldId="2147483666"/>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2589791059" sldId="2147483667"/>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346052565" sldId="2147483668"/>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2190462419" sldId="2147483669"/>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2509327224" sldId="2147483670"/>
          </pc:sldLayoutMkLst>
        </pc:sldLayoutChg>
        <pc:sldLayoutChg chg="add del mod replId">
          <pc:chgData name="Cody Ezell" userId="S::w970865@usm.edu::c6406e84-2129-4808-96e0-4a1f975b2a55" providerId="AD" clId="Web-{02B04231-3707-443A-8BAF-1EDA8AD220AB}" dt="2021-03-11T22:40:10.904" v="14"/>
          <pc:sldLayoutMkLst>
            <pc:docMk/>
            <pc:sldMasterMk cId="277878505" sldId="2147483660"/>
            <pc:sldLayoutMk cId="3919274629" sldId="2147483671"/>
          </pc:sldLayoutMkLst>
        </pc:sldLayoutChg>
      </pc:sldMasterChg>
      <pc:sldMasterChg chg="add del addSldLayout delSldLayout modSldLayout">
        <pc:chgData name="Cody Ezell" userId="S::w970865@usm.edu::c6406e84-2129-4808-96e0-4a1f975b2a55" providerId="AD" clId="Web-{02B04231-3707-443A-8BAF-1EDA8AD220AB}" dt="2021-03-11T22:40:21.622" v="15"/>
        <pc:sldMasterMkLst>
          <pc:docMk/>
          <pc:sldMasterMk cId="4044824949" sldId="2147483672"/>
        </pc:sldMasterMkLst>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4051995795" sldId="2147483673"/>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1378486965" sldId="2147483674"/>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2642399877" sldId="2147483675"/>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752599379" sldId="2147483676"/>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3577755428" sldId="2147483677"/>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2642640775" sldId="2147483678"/>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3280059307" sldId="2147483679"/>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2324569000" sldId="2147483680"/>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3805643405" sldId="2147483681"/>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1452456079" sldId="2147483682"/>
          </pc:sldLayoutMkLst>
        </pc:sldLayoutChg>
        <pc:sldLayoutChg chg="add del mod replId">
          <pc:chgData name="Cody Ezell" userId="S::w970865@usm.edu::c6406e84-2129-4808-96e0-4a1f975b2a55" providerId="AD" clId="Web-{02B04231-3707-443A-8BAF-1EDA8AD220AB}" dt="2021-03-11T22:40:21.622" v="15"/>
          <pc:sldLayoutMkLst>
            <pc:docMk/>
            <pc:sldMasterMk cId="4044824949" sldId="2147483672"/>
            <pc:sldLayoutMk cId="3885611188" sldId="2147483683"/>
          </pc:sldLayoutMkLst>
        </pc:sldLayoutChg>
      </pc:sldMasterChg>
      <pc:sldMasterChg chg="add del addSldLayout delSldLayout modSldLayout">
        <pc:chgData name="Cody Ezell" userId="S::w970865@usm.edu::c6406e84-2129-4808-96e0-4a1f975b2a55" providerId="AD" clId="Web-{02B04231-3707-443A-8BAF-1EDA8AD220AB}" dt="2021-03-11T22:44:49.381" v="33"/>
        <pc:sldMasterMkLst>
          <pc:docMk/>
          <pc:sldMasterMk cId="1049535767" sldId="2147483684"/>
        </pc:sldMasterMkLst>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632667208" sldId="2147483685"/>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1224955502" sldId="2147483686"/>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833316465" sldId="2147483687"/>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3168889177" sldId="2147483688"/>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348546991" sldId="2147483689"/>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3113443873" sldId="2147483690"/>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3080393539" sldId="2147483691"/>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600427666" sldId="2147483692"/>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1095372440" sldId="2147483693"/>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2258108166" sldId="2147483694"/>
          </pc:sldLayoutMkLst>
        </pc:sldLayoutChg>
        <pc:sldLayoutChg chg="add del mod replId">
          <pc:chgData name="Cody Ezell" userId="S::w970865@usm.edu::c6406e84-2129-4808-96e0-4a1f975b2a55" providerId="AD" clId="Web-{02B04231-3707-443A-8BAF-1EDA8AD220AB}" dt="2021-03-11T22:44:49.381" v="33"/>
          <pc:sldLayoutMkLst>
            <pc:docMk/>
            <pc:sldMasterMk cId="1049535767" sldId="2147483684"/>
            <pc:sldLayoutMk cId="1677015776" sldId="2147483695"/>
          </pc:sldLayoutMkLst>
        </pc:sldLayoutChg>
      </pc:sldMasterChg>
      <pc:sldMasterChg chg="add del addSldLayout delSldLayout modSldLayout">
        <pc:chgData name="Cody Ezell" userId="S::w970865@usm.edu::c6406e84-2129-4808-96e0-4a1f975b2a55" providerId="AD" clId="Web-{02B04231-3707-443A-8BAF-1EDA8AD220AB}" dt="2021-03-11T22:44:54.335" v="34"/>
        <pc:sldMasterMkLst>
          <pc:docMk/>
          <pc:sldMasterMk cId="4194593607" sldId="2147483696"/>
        </pc:sldMasterMkLst>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1973563603" sldId="2147483697"/>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160961235" sldId="2147483698"/>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4248018007" sldId="2147483699"/>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2550197405" sldId="2147483700"/>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363645328" sldId="2147483701"/>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1927214493" sldId="2147483702"/>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2386529492" sldId="2147483703"/>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3642264358" sldId="2147483704"/>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1192007125" sldId="2147483705"/>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2469593802" sldId="2147483706"/>
          </pc:sldLayoutMkLst>
        </pc:sldLayoutChg>
        <pc:sldLayoutChg chg="add del mod replId">
          <pc:chgData name="Cody Ezell" userId="S::w970865@usm.edu::c6406e84-2129-4808-96e0-4a1f975b2a55" providerId="AD" clId="Web-{02B04231-3707-443A-8BAF-1EDA8AD220AB}" dt="2021-03-11T22:44:54.335" v="34"/>
          <pc:sldLayoutMkLst>
            <pc:docMk/>
            <pc:sldMasterMk cId="4194593607" sldId="2147483696"/>
            <pc:sldLayoutMk cId="1931845725" sldId="2147483707"/>
          </pc:sldLayoutMkLst>
        </pc:sldLayoutChg>
      </pc:sldMasterChg>
      <pc:sldMasterChg chg="add addSldLayout modSldLayout">
        <pc:chgData name="Cody Ezell" userId="S::w970865@usm.edu::c6406e84-2129-4808-96e0-4a1f975b2a55" providerId="AD" clId="Web-{02B04231-3707-443A-8BAF-1EDA8AD220AB}" dt="2021-03-11T22:44:54.335" v="34"/>
        <pc:sldMasterMkLst>
          <pc:docMk/>
          <pc:sldMasterMk cId="2073946943" sldId="2147483708"/>
        </pc:sldMasterMkLst>
        <pc:sldLayoutChg chg="add mod replId">
          <pc:chgData name="Cody Ezell" userId="S::w970865@usm.edu::c6406e84-2129-4808-96e0-4a1f975b2a55" providerId="AD" clId="Web-{02B04231-3707-443A-8BAF-1EDA8AD220AB}" dt="2021-03-11T22:44:54.335" v="34"/>
          <pc:sldLayoutMkLst>
            <pc:docMk/>
            <pc:sldMasterMk cId="2073946943" sldId="2147483708"/>
            <pc:sldLayoutMk cId="2635793792" sldId="2147483709"/>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2104925762" sldId="2147483710"/>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3661564918" sldId="2147483711"/>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1861491144" sldId="2147483712"/>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1838002456" sldId="2147483713"/>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2167077213" sldId="2147483714"/>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392530113" sldId="2147483715"/>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1556968086" sldId="2147483716"/>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1677672720" sldId="2147483717"/>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1299011352" sldId="2147483718"/>
          </pc:sldLayoutMkLst>
        </pc:sldLayoutChg>
        <pc:sldLayoutChg chg="add mod replId">
          <pc:chgData name="Cody Ezell" userId="S::w970865@usm.edu::c6406e84-2129-4808-96e0-4a1f975b2a55" providerId="AD" clId="Web-{02B04231-3707-443A-8BAF-1EDA8AD220AB}" dt="2021-03-11T22:44:54.335" v="34"/>
          <pc:sldLayoutMkLst>
            <pc:docMk/>
            <pc:sldMasterMk cId="2073946943" sldId="2147483708"/>
            <pc:sldLayoutMk cId="4112484964" sldId="2147483719"/>
          </pc:sldLayoutMkLst>
        </pc:sldLayoutChg>
      </pc:sldMasterChg>
    </pc:docChg>
  </pc:docChgLst>
  <pc:docChgLst>
    <pc:chgData name="Zachary Light" userId="S::w840829@usm.edu::6b984adc-e893-491f-a156-3112b7f176a3" providerId="AD" clId="Web-{EC66BCF4-D9E9-4AD0-BEF5-53447E13F479}"/>
    <pc:docChg chg="modSld">
      <pc:chgData name="Zachary Light" userId="S::w840829@usm.edu::6b984adc-e893-491f-a156-3112b7f176a3" providerId="AD" clId="Web-{EC66BCF4-D9E9-4AD0-BEF5-53447E13F479}" dt="2021-04-14T21:31:40.689" v="20" actId="20577"/>
      <pc:docMkLst>
        <pc:docMk/>
      </pc:docMkLst>
      <pc:sldChg chg="addSp modSp">
        <pc:chgData name="Zachary Light" userId="S::w840829@usm.edu::6b984adc-e893-491f-a156-3112b7f176a3" providerId="AD" clId="Web-{EC66BCF4-D9E9-4AD0-BEF5-53447E13F479}" dt="2021-04-14T21:31:40.689" v="20" actId="20577"/>
        <pc:sldMkLst>
          <pc:docMk/>
          <pc:sldMk cId="3813030583" sldId="263"/>
        </pc:sldMkLst>
        <pc:spChg chg="add mod">
          <ac:chgData name="Zachary Light" userId="S::w840829@usm.edu::6b984adc-e893-491f-a156-3112b7f176a3" providerId="AD" clId="Web-{EC66BCF4-D9E9-4AD0-BEF5-53447E13F479}" dt="2021-04-14T21:31:40.689" v="20" actId="20577"/>
          <ac:spMkLst>
            <pc:docMk/>
            <pc:sldMk cId="3813030583" sldId="263"/>
            <ac:spMk id="4" creationId="{5D7275F5-5E8E-4D61-AFD9-1136CCC688A1}"/>
          </ac:spMkLst>
        </pc:spChg>
      </pc:sldChg>
    </pc:docChg>
  </pc:docChgLst>
  <pc:docChgLst>
    <pc:chgData name="Steven Davis" userId="S::w943865@usm.edu::2556798b-0c5a-4819-a2c0-be33d21f9b7b" providerId="AD" clId="Web-{F9A91432-55F2-4303-A92A-D5436398295E}"/>
    <pc:docChg chg="addSld modSld sldOrd">
      <pc:chgData name="Steven Davis" userId="S::w943865@usm.edu::2556798b-0c5a-4819-a2c0-be33d21f9b7b" providerId="AD" clId="Web-{F9A91432-55F2-4303-A92A-D5436398295E}" dt="2021-03-05T03:02:37.228" v="178" actId="20577"/>
      <pc:docMkLst>
        <pc:docMk/>
      </pc:docMkLst>
      <pc:sldChg chg="modSp new ord">
        <pc:chgData name="Steven Davis" userId="S::w943865@usm.edu::2556798b-0c5a-4819-a2c0-be33d21f9b7b" providerId="AD" clId="Web-{F9A91432-55F2-4303-A92A-D5436398295E}" dt="2021-03-05T02:48:27.635" v="81"/>
        <pc:sldMkLst>
          <pc:docMk/>
          <pc:sldMk cId="3920811885" sldId="259"/>
        </pc:sldMkLst>
        <pc:spChg chg="mod">
          <ac:chgData name="Steven Davis" userId="S::w943865@usm.edu::2556798b-0c5a-4819-a2c0-be33d21f9b7b" providerId="AD" clId="Web-{F9A91432-55F2-4303-A92A-D5436398295E}" dt="2021-03-05T02:44:59.983" v="27" actId="20577"/>
          <ac:spMkLst>
            <pc:docMk/>
            <pc:sldMk cId="3920811885" sldId="259"/>
            <ac:spMk id="2" creationId="{CC87A271-B117-4CD6-A1AF-33FA821B1A3B}"/>
          </ac:spMkLst>
        </pc:spChg>
      </pc:sldChg>
      <pc:sldChg chg="modSp new">
        <pc:chgData name="Steven Davis" userId="S::w943865@usm.edu::2556798b-0c5a-4819-a2c0-be33d21f9b7b" providerId="AD" clId="Web-{F9A91432-55F2-4303-A92A-D5436398295E}" dt="2021-03-05T02:47:07.240" v="36" actId="20577"/>
        <pc:sldMkLst>
          <pc:docMk/>
          <pc:sldMk cId="701948948" sldId="260"/>
        </pc:sldMkLst>
        <pc:spChg chg="mod">
          <ac:chgData name="Steven Davis" userId="S::w943865@usm.edu::2556798b-0c5a-4819-a2c0-be33d21f9b7b" providerId="AD" clId="Web-{F9A91432-55F2-4303-A92A-D5436398295E}" dt="2021-03-05T02:47:07.240" v="36" actId="20577"/>
          <ac:spMkLst>
            <pc:docMk/>
            <pc:sldMk cId="701948948" sldId="260"/>
            <ac:spMk id="2" creationId="{D743EAA4-B0C6-4CDC-9C8D-A7167FA11F12}"/>
          </ac:spMkLst>
        </pc:spChg>
      </pc:sldChg>
      <pc:sldChg chg="modSp new ord">
        <pc:chgData name="Steven Davis" userId="S::w943865@usm.edu::2556798b-0c5a-4819-a2c0-be33d21f9b7b" providerId="AD" clId="Web-{F9A91432-55F2-4303-A92A-D5436398295E}" dt="2021-03-05T02:48:15.681" v="80"/>
        <pc:sldMkLst>
          <pc:docMk/>
          <pc:sldMk cId="3041987025" sldId="261"/>
        </pc:sldMkLst>
        <pc:spChg chg="mod">
          <ac:chgData name="Steven Davis" userId="S::w943865@usm.edu::2556798b-0c5a-4819-a2c0-be33d21f9b7b" providerId="AD" clId="Web-{F9A91432-55F2-4303-A92A-D5436398295E}" dt="2021-03-05T02:47:18.256" v="54" actId="20577"/>
          <ac:spMkLst>
            <pc:docMk/>
            <pc:sldMk cId="3041987025" sldId="261"/>
            <ac:spMk id="2" creationId="{1C6701D2-3C4F-4B1D-B817-D4284AC35FEB}"/>
          </ac:spMkLst>
        </pc:spChg>
      </pc:sldChg>
      <pc:sldChg chg="modSp new">
        <pc:chgData name="Steven Davis" userId="S::w943865@usm.edu::2556798b-0c5a-4819-a2c0-be33d21f9b7b" providerId="AD" clId="Web-{F9A91432-55F2-4303-A92A-D5436398295E}" dt="2021-03-05T02:47:31.163" v="62" actId="20577"/>
        <pc:sldMkLst>
          <pc:docMk/>
          <pc:sldMk cId="101937966" sldId="262"/>
        </pc:sldMkLst>
        <pc:spChg chg="mod">
          <ac:chgData name="Steven Davis" userId="S::w943865@usm.edu::2556798b-0c5a-4819-a2c0-be33d21f9b7b" providerId="AD" clId="Web-{F9A91432-55F2-4303-A92A-D5436398295E}" dt="2021-03-05T02:47:31.163" v="62" actId="20577"/>
          <ac:spMkLst>
            <pc:docMk/>
            <pc:sldMk cId="101937966" sldId="262"/>
            <ac:spMk id="2" creationId="{30A3B1FC-90E0-4737-AEA8-BA30078D8447}"/>
          </ac:spMkLst>
        </pc:spChg>
      </pc:sldChg>
      <pc:sldChg chg="modSp new ord">
        <pc:chgData name="Steven Davis" userId="S::w943865@usm.edu::2556798b-0c5a-4819-a2c0-be33d21f9b7b" providerId="AD" clId="Web-{F9A91432-55F2-4303-A92A-D5436398295E}" dt="2021-03-05T03:02:37.228" v="178" actId="20577"/>
        <pc:sldMkLst>
          <pc:docMk/>
          <pc:sldMk cId="3813030583" sldId="263"/>
        </pc:sldMkLst>
        <pc:spChg chg="mod">
          <ac:chgData name="Steven Davis" userId="S::w943865@usm.edu::2556798b-0c5a-4819-a2c0-be33d21f9b7b" providerId="AD" clId="Web-{F9A91432-55F2-4303-A92A-D5436398295E}" dt="2021-03-05T02:47:49.351" v="77" actId="20577"/>
          <ac:spMkLst>
            <pc:docMk/>
            <pc:sldMk cId="3813030583" sldId="263"/>
            <ac:spMk id="2" creationId="{27EB535C-FC52-4D66-8432-21BDDBD95F6B}"/>
          </ac:spMkLst>
        </pc:spChg>
        <pc:spChg chg="mod">
          <ac:chgData name="Steven Davis" userId="S::w943865@usm.edu::2556798b-0c5a-4819-a2c0-be33d21f9b7b" providerId="AD" clId="Web-{F9A91432-55F2-4303-A92A-D5436398295E}" dt="2021-03-05T03:02:37.228" v="178" actId="20577"/>
          <ac:spMkLst>
            <pc:docMk/>
            <pc:sldMk cId="3813030583" sldId="263"/>
            <ac:spMk id="3" creationId="{42A607F8-77E2-4C0C-B4A6-AA802DF7AD52}"/>
          </ac:spMkLst>
        </pc:spChg>
      </pc:sldChg>
    </pc:docChg>
  </pc:docChgLst>
  <pc:docChgLst>
    <pc:chgData name="Zachary Light" userId="S::w840829@usm.edu::6b984adc-e893-491f-a156-3112b7f176a3" providerId="AD" clId="Web-{C16F526C-9F0A-4AFA-8C5F-7013F4FF26F4}"/>
    <pc:docChg chg="modSld">
      <pc:chgData name="Zachary Light" userId="S::w840829@usm.edu::6b984adc-e893-491f-a156-3112b7f176a3" providerId="AD" clId="Web-{C16F526C-9F0A-4AFA-8C5F-7013F4FF26F4}" dt="2021-03-10T23:21:36.005" v="61"/>
      <pc:docMkLst>
        <pc:docMk/>
      </pc:docMkLst>
      <pc:sldChg chg="addSp delSp modSp mod setBg setClrOvrMap">
        <pc:chgData name="Zachary Light" userId="S::w840829@usm.edu::6b984adc-e893-491f-a156-3112b7f176a3" providerId="AD" clId="Web-{C16F526C-9F0A-4AFA-8C5F-7013F4FF26F4}" dt="2021-03-10T23:21:36.005" v="61"/>
        <pc:sldMkLst>
          <pc:docMk/>
          <pc:sldMk cId="2890066928" sldId="257"/>
        </pc:sldMkLst>
        <pc:spChg chg="mod">
          <ac:chgData name="Zachary Light" userId="S::w840829@usm.edu::6b984adc-e893-491f-a156-3112b7f176a3" providerId="AD" clId="Web-{C16F526C-9F0A-4AFA-8C5F-7013F4FF26F4}" dt="2021-03-10T23:20:55.317" v="59"/>
          <ac:spMkLst>
            <pc:docMk/>
            <pc:sldMk cId="2890066928" sldId="257"/>
            <ac:spMk id="2" creationId="{94196000-B82F-4AAA-81B4-99C60771E22D}"/>
          </ac:spMkLst>
        </pc:spChg>
        <pc:spChg chg="add">
          <ac:chgData name="Zachary Light" userId="S::w840829@usm.edu::6b984adc-e893-491f-a156-3112b7f176a3" providerId="AD" clId="Web-{C16F526C-9F0A-4AFA-8C5F-7013F4FF26F4}" dt="2021-03-10T23:20:55.317" v="59"/>
          <ac:spMkLst>
            <pc:docMk/>
            <pc:sldMk cId="2890066928" sldId="257"/>
            <ac:spMk id="5" creationId="{D4771268-CB57-404A-9271-370EB28F6090}"/>
          </ac:spMkLst>
        </pc:spChg>
        <pc:spChg chg="add del">
          <ac:chgData name="Zachary Light" userId="S::w840829@usm.edu::6b984adc-e893-491f-a156-3112b7f176a3" providerId="AD" clId="Web-{C16F526C-9F0A-4AFA-8C5F-7013F4FF26F4}" dt="2021-03-10T23:20:55.301" v="58"/>
          <ac:spMkLst>
            <pc:docMk/>
            <pc:sldMk cId="2890066928" sldId="257"/>
            <ac:spMk id="8" creationId="{E49CC64F-7275-4E33-961B-0C5CDC439875}"/>
          </ac:spMkLst>
        </pc:spChg>
        <pc:picChg chg="add mod modCrop">
          <ac:chgData name="Zachary Light" userId="S::w840829@usm.edu::6b984adc-e893-491f-a156-3112b7f176a3" providerId="AD" clId="Web-{C16F526C-9F0A-4AFA-8C5F-7013F4FF26F4}" dt="2021-03-10T23:21:36.005" v="61"/>
          <ac:picMkLst>
            <pc:docMk/>
            <pc:sldMk cId="2890066928" sldId="257"/>
            <ac:picMk id="3" creationId="{8F27C153-6D8F-4612-B88F-39BDC2EB507C}"/>
          </ac:picMkLst>
        </pc:picChg>
      </pc:sldChg>
      <pc:sldChg chg="modSp">
        <pc:chgData name="Zachary Light" userId="S::w840829@usm.edu::6b984adc-e893-491f-a156-3112b7f176a3" providerId="AD" clId="Web-{C16F526C-9F0A-4AFA-8C5F-7013F4FF26F4}" dt="2021-03-10T23:17:45.782" v="55" actId="20577"/>
        <pc:sldMkLst>
          <pc:docMk/>
          <pc:sldMk cId="101937966" sldId="262"/>
        </pc:sldMkLst>
        <pc:spChg chg="mod">
          <ac:chgData name="Zachary Light" userId="S::w840829@usm.edu::6b984adc-e893-491f-a156-3112b7f176a3" providerId="AD" clId="Web-{C16F526C-9F0A-4AFA-8C5F-7013F4FF26F4}" dt="2021-03-10T23:17:45.782" v="55" actId="20577"/>
          <ac:spMkLst>
            <pc:docMk/>
            <pc:sldMk cId="101937966" sldId="262"/>
            <ac:spMk id="3" creationId="{7539A4C6-AA17-4175-A06B-4E52016A312B}"/>
          </ac:spMkLst>
        </pc:spChg>
      </pc:sldChg>
    </pc:docChg>
  </pc:docChgLst>
  <pc:docChgLst>
    <pc:chgData name="Zachary Light" userId="S::w840829@usm.edu::6b984adc-e893-491f-a156-3112b7f176a3" providerId="AD" clId="Web-{F7A69671-D1F1-4E47-B87B-BC61BD64EEF7}"/>
    <pc:docChg chg="modSld">
      <pc:chgData name="Zachary Light" userId="S::w840829@usm.edu::6b984adc-e893-491f-a156-3112b7f176a3" providerId="AD" clId="Web-{F7A69671-D1F1-4E47-B87B-BC61BD64EEF7}" dt="2021-03-11T23:41:30.232" v="31" actId="20577"/>
      <pc:docMkLst>
        <pc:docMk/>
      </pc:docMkLst>
      <pc:sldChg chg="modSp">
        <pc:chgData name="Zachary Light" userId="S::w840829@usm.edu::6b984adc-e893-491f-a156-3112b7f176a3" providerId="AD" clId="Web-{F7A69671-D1F1-4E47-B87B-BC61BD64EEF7}" dt="2021-03-11T23:41:30.232" v="31" actId="20577"/>
        <pc:sldMkLst>
          <pc:docMk/>
          <pc:sldMk cId="3813030583" sldId="263"/>
        </pc:sldMkLst>
        <pc:spChg chg="mod">
          <ac:chgData name="Zachary Light" userId="S::w840829@usm.edu::6b984adc-e893-491f-a156-3112b7f176a3" providerId="AD" clId="Web-{F7A69671-D1F1-4E47-B87B-BC61BD64EEF7}" dt="2021-03-11T23:41:30.232" v="31" actId="20577"/>
          <ac:spMkLst>
            <pc:docMk/>
            <pc:sldMk cId="3813030583" sldId="263"/>
            <ac:spMk id="3" creationId="{42A607F8-77E2-4C0C-B4A6-AA802DF7AD52}"/>
          </ac:spMkLst>
        </pc:spChg>
      </pc:sldChg>
    </pc:docChg>
  </pc:docChgLst>
  <pc:docChgLst>
    <pc:chgData name="Zachary Light" userId="S::w840829@usm.edu::6b984adc-e893-491f-a156-3112b7f176a3" providerId="AD" clId="Web-{A507EC75-DDE3-4345-8A33-91AB8E0D078F}"/>
    <pc:docChg chg="modSld">
      <pc:chgData name="Zachary Light" userId="S::w840829@usm.edu::6b984adc-e893-491f-a156-3112b7f176a3" providerId="AD" clId="Web-{A507EC75-DDE3-4345-8A33-91AB8E0D078F}" dt="2021-03-10T22:31:45.228" v="216" actId="20577"/>
      <pc:docMkLst>
        <pc:docMk/>
      </pc:docMkLst>
      <pc:sldChg chg="modSp">
        <pc:chgData name="Zachary Light" userId="S::w840829@usm.edu::6b984adc-e893-491f-a156-3112b7f176a3" providerId="AD" clId="Web-{A507EC75-DDE3-4345-8A33-91AB8E0D078F}" dt="2021-03-10T22:31:45.228" v="216" actId="20577"/>
        <pc:sldMkLst>
          <pc:docMk/>
          <pc:sldMk cId="101937966" sldId="262"/>
        </pc:sldMkLst>
        <pc:spChg chg="mod">
          <ac:chgData name="Zachary Light" userId="S::w840829@usm.edu::6b984adc-e893-491f-a156-3112b7f176a3" providerId="AD" clId="Web-{A507EC75-DDE3-4345-8A33-91AB8E0D078F}" dt="2021-03-10T22:31:45.228" v="216" actId="20577"/>
          <ac:spMkLst>
            <pc:docMk/>
            <pc:sldMk cId="101937966" sldId="262"/>
            <ac:spMk id="3" creationId="{7539A4C6-AA17-4175-A06B-4E52016A312B}"/>
          </ac:spMkLst>
        </pc:spChg>
      </pc:sldChg>
      <pc:sldChg chg="modSp">
        <pc:chgData name="Zachary Light" userId="S::w840829@usm.edu::6b984adc-e893-491f-a156-3112b7f176a3" providerId="AD" clId="Web-{A507EC75-DDE3-4345-8A33-91AB8E0D078F}" dt="2021-03-10T22:26:49.593" v="43" actId="20577"/>
        <pc:sldMkLst>
          <pc:docMk/>
          <pc:sldMk cId="3813030583" sldId="263"/>
        </pc:sldMkLst>
        <pc:spChg chg="mod">
          <ac:chgData name="Zachary Light" userId="S::w840829@usm.edu::6b984adc-e893-491f-a156-3112b7f176a3" providerId="AD" clId="Web-{A507EC75-DDE3-4345-8A33-91AB8E0D078F}" dt="2021-03-10T22:26:49.593" v="43" actId="20577"/>
          <ac:spMkLst>
            <pc:docMk/>
            <pc:sldMk cId="3813030583" sldId="263"/>
            <ac:spMk id="3" creationId="{42A607F8-77E2-4C0C-B4A6-AA802DF7AD52}"/>
          </ac:spMkLst>
        </pc:spChg>
      </pc:sldChg>
    </pc:docChg>
  </pc:docChgLst>
  <pc:docChgLst>
    <pc:chgData name="Corey Welborn" userId="S::w644882@usm.edu::ab87b00e-596e-431d-8132-a224f34b412b" providerId="AD" clId="Web-{39612FA3-1F64-4A03-BA24-430DE5F61F9C}"/>
    <pc:docChg chg="modSld">
      <pc:chgData name="Corey Welborn" userId="S::w644882@usm.edu::ab87b00e-596e-431d-8132-a224f34b412b" providerId="AD" clId="Web-{39612FA3-1F64-4A03-BA24-430DE5F61F9C}" dt="2021-03-11T22:33:06.531" v="7" actId="20577"/>
      <pc:docMkLst>
        <pc:docMk/>
      </pc:docMkLst>
      <pc:sldChg chg="modSp">
        <pc:chgData name="Corey Welborn" userId="S::w644882@usm.edu::ab87b00e-596e-431d-8132-a224f34b412b" providerId="AD" clId="Web-{39612FA3-1F64-4A03-BA24-430DE5F61F9C}" dt="2021-03-11T22:33:06.531" v="7" actId="20577"/>
        <pc:sldMkLst>
          <pc:docMk/>
          <pc:sldMk cId="3041987025" sldId="261"/>
        </pc:sldMkLst>
        <pc:spChg chg="mod">
          <ac:chgData name="Corey Welborn" userId="S::w644882@usm.edu::ab87b00e-596e-431d-8132-a224f34b412b" providerId="AD" clId="Web-{39612FA3-1F64-4A03-BA24-430DE5F61F9C}" dt="2021-03-11T22:33:06.531" v="7" actId="20577"/>
          <ac:spMkLst>
            <pc:docMk/>
            <pc:sldMk cId="3041987025" sldId="261"/>
            <ac:spMk id="3" creationId="{3BAB717F-90BD-4840-BBA3-EBECB4532629}"/>
          </ac:spMkLst>
        </pc:spChg>
      </pc:sldChg>
    </pc:docChg>
  </pc:docChgLst>
  <pc:docChgLst>
    <pc:chgData name="Cody Ezell" userId="S::w970865@usm.edu::c6406e84-2129-4808-96e0-4a1f975b2a55" providerId="AD" clId="Web-{13C4FACF-C8CB-46E4-B9C4-8B1663DA82A2}"/>
    <pc:docChg chg="addSld delSld">
      <pc:chgData name="Cody Ezell" userId="S::w970865@usm.edu::c6406e84-2129-4808-96e0-4a1f975b2a55" providerId="AD" clId="Web-{13C4FACF-C8CB-46E4-B9C4-8B1663DA82A2}" dt="2021-04-09T02:10:21.237" v="1"/>
      <pc:docMkLst>
        <pc:docMk/>
      </pc:docMkLst>
      <pc:sldChg chg="add del">
        <pc:chgData name="Cody Ezell" userId="S::w970865@usm.edu::c6406e84-2129-4808-96e0-4a1f975b2a55" providerId="AD" clId="Web-{13C4FACF-C8CB-46E4-B9C4-8B1663DA82A2}" dt="2021-04-09T02:10:21.237" v="1"/>
        <pc:sldMkLst>
          <pc:docMk/>
          <pc:sldMk cId="1871351520" sldId="258"/>
        </pc:sldMkLst>
      </pc:sldChg>
    </pc:docChg>
  </pc:docChgLst>
  <pc:docChgLst>
    <pc:chgData name="Cody Ezell" userId="S::w970865@usm.edu::c6406e84-2129-4808-96e0-4a1f975b2a55" providerId="AD" clId="Web-{24B56C48-72A4-41EA-B647-FA041725C40D}"/>
    <pc:docChg chg="modSld">
      <pc:chgData name="Cody Ezell" userId="S::w970865@usm.edu::c6406e84-2129-4808-96e0-4a1f975b2a55" providerId="AD" clId="Web-{24B56C48-72A4-41EA-B647-FA041725C40D}" dt="2021-03-05T03:02:05.097" v="65" actId="20577"/>
      <pc:docMkLst>
        <pc:docMk/>
      </pc:docMkLst>
      <pc:sldChg chg="modSp">
        <pc:chgData name="Cody Ezell" userId="S::w970865@usm.edu::c6406e84-2129-4808-96e0-4a1f975b2a55" providerId="AD" clId="Web-{24B56C48-72A4-41EA-B647-FA041725C40D}" dt="2021-03-05T03:02:05.097" v="65" actId="20577"/>
        <pc:sldMkLst>
          <pc:docMk/>
          <pc:sldMk cId="3813030583" sldId="263"/>
        </pc:sldMkLst>
        <pc:spChg chg="mod">
          <ac:chgData name="Cody Ezell" userId="S::w970865@usm.edu::c6406e84-2129-4808-96e0-4a1f975b2a55" providerId="AD" clId="Web-{24B56C48-72A4-41EA-B647-FA041725C40D}" dt="2021-03-05T03:02:05.097" v="65" actId="20577"/>
          <ac:spMkLst>
            <pc:docMk/>
            <pc:sldMk cId="3813030583" sldId="263"/>
            <ac:spMk id="3" creationId="{42A607F8-77E2-4C0C-B4A6-AA802DF7AD52}"/>
          </ac:spMkLst>
        </pc:spChg>
      </pc:sldChg>
    </pc:docChg>
  </pc:docChgLst>
  <pc:docChgLst>
    <pc:chgData name="Matthew Crocker" userId="S::w988360@usm.edu::63e6a171-df21-4854-9b9c-ad47ef681957" providerId="AD" clId="Web-{306E0621-C632-4355-839A-C60339BBCEED}"/>
    <pc:docChg chg="modSld">
      <pc:chgData name="Matthew Crocker" userId="S::w988360@usm.edu::63e6a171-df21-4854-9b9c-ad47ef681957" providerId="AD" clId="Web-{306E0621-C632-4355-839A-C60339BBCEED}" dt="2021-04-14T23:37:42.133" v="28" actId="20577"/>
      <pc:docMkLst>
        <pc:docMk/>
      </pc:docMkLst>
      <pc:sldChg chg="modSp">
        <pc:chgData name="Matthew Crocker" userId="S::w988360@usm.edu::63e6a171-df21-4854-9b9c-ad47ef681957" providerId="AD" clId="Web-{306E0621-C632-4355-839A-C60339BBCEED}" dt="2021-04-14T23:37:42.133" v="28" actId="20577"/>
        <pc:sldMkLst>
          <pc:docMk/>
          <pc:sldMk cId="101937966" sldId="262"/>
        </pc:sldMkLst>
        <pc:spChg chg="mod">
          <ac:chgData name="Matthew Crocker" userId="S::w988360@usm.edu::63e6a171-df21-4854-9b9c-ad47ef681957" providerId="AD" clId="Web-{306E0621-C632-4355-839A-C60339BBCEED}" dt="2021-04-14T23:37:42.133" v="28" actId="20577"/>
          <ac:spMkLst>
            <pc:docMk/>
            <pc:sldMk cId="101937966" sldId="262"/>
            <ac:spMk id="3" creationId="{7539A4C6-AA17-4175-A06B-4E52016A312B}"/>
          </ac:spMkLst>
        </pc:spChg>
      </pc:sldChg>
    </pc:docChg>
  </pc:docChgLst>
  <pc:docChgLst>
    <pc:chgData name="Zachary Light" userId="S::w840829@usm.edu::6b984adc-e893-491f-a156-3112b7f176a3" providerId="AD" clId="Web-{03404777-0F12-4BE8-9E69-08E879F719C1}"/>
    <pc:docChg chg="modSld">
      <pc:chgData name="Zachary Light" userId="S::w840829@usm.edu::6b984adc-e893-491f-a156-3112b7f176a3" providerId="AD" clId="Web-{03404777-0F12-4BE8-9E69-08E879F719C1}" dt="2021-04-14T21:28:57.783" v="10" actId="20577"/>
      <pc:docMkLst>
        <pc:docMk/>
      </pc:docMkLst>
      <pc:sldChg chg="modSp">
        <pc:chgData name="Zachary Light" userId="S::w840829@usm.edu::6b984adc-e893-491f-a156-3112b7f176a3" providerId="AD" clId="Web-{03404777-0F12-4BE8-9E69-08E879F719C1}" dt="2021-04-14T21:28:57.783" v="10" actId="20577"/>
        <pc:sldMkLst>
          <pc:docMk/>
          <pc:sldMk cId="3813030583" sldId="263"/>
        </pc:sldMkLst>
        <pc:spChg chg="mod">
          <ac:chgData name="Zachary Light" userId="S::w840829@usm.edu::6b984adc-e893-491f-a156-3112b7f176a3" providerId="AD" clId="Web-{03404777-0F12-4BE8-9E69-08E879F719C1}" dt="2021-04-14T21:28:49.486" v="9" actId="20577"/>
          <ac:spMkLst>
            <pc:docMk/>
            <pc:sldMk cId="3813030583" sldId="263"/>
            <ac:spMk id="2" creationId="{27EB535C-FC52-4D66-8432-21BDDBD95F6B}"/>
          </ac:spMkLst>
        </pc:spChg>
        <pc:spChg chg="mod">
          <ac:chgData name="Zachary Light" userId="S::w840829@usm.edu::6b984adc-e893-491f-a156-3112b7f176a3" providerId="AD" clId="Web-{03404777-0F12-4BE8-9E69-08E879F719C1}" dt="2021-04-14T21:28:57.783" v="10" actId="20577"/>
          <ac:spMkLst>
            <pc:docMk/>
            <pc:sldMk cId="3813030583" sldId="263"/>
            <ac:spMk id="3" creationId="{42A607F8-77E2-4C0C-B4A6-AA802DF7AD52}"/>
          </ac:spMkLst>
        </pc:spChg>
      </pc:sldChg>
    </pc:docChg>
  </pc:docChgLst>
  <pc:docChgLst>
    <pc:chgData name="Zachary Light" userId="S::w840829@usm.edu::6b984adc-e893-491f-a156-3112b7f176a3" providerId="AD" clId="Web-{A3CA1050-A12C-4070-B798-C802330C7300}"/>
    <pc:docChg chg="modSld">
      <pc:chgData name="Zachary Light" userId="S::w840829@usm.edu::6b984adc-e893-491f-a156-3112b7f176a3" providerId="AD" clId="Web-{A3CA1050-A12C-4070-B798-C802330C7300}" dt="2021-03-10T22:57:08.998" v="81" actId="20577"/>
      <pc:docMkLst>
        <pc:docMk/>
      </pc:docMkLst>
      <pc:sldChg chg="modSp">
        <pc:chgData name="Zachary Light" userId="S::w840829@usm.edu::6b984adc-e893-491f-a156-3112b7f176a3" providerId="AD" clId="Web-{A3CA1050-A12C-4070-B798-C802330C7300}" dt="2021-03-10T22:57:08.998" v="81" actId="20577"/>
        <pc:sldMkLst>
          <pc:docMk/>
          <pc:sldMk cId="101937966" sldId="262"/>
        </pc:sldMkLst>
        <pc:spChg chg="mod">
          <ac:chgData name="Zachary Light" userId="S::w840829@usm.edu::6b984adc-e893-491f-a156-3112b7f176a3" providerId="AD" clId="Web-{A3CA1050-A12C-4070-B798-C802330C7300}" dt="2021-03-10T22:57:08.998" v="81" actId="20577"/>
          <ac:spMkLst>
            <pc:docMk/>
            <pc:sldMk cId="101937966" sldId="262"/>
            <ac:spMk id="3" creationId="{7539A4C6-AA17-4175-A06B-4E52016A312B}"/>
          </ac:spMkLst>
        </pc:spChg>
      </pc:sldChg>
    </pc:docChg>
  </pc:docChgLst>
  <pc:docChgLst>
    <pc:chgData name="Steven Davis" userId="S::w943865@usm.edu::2556798b-0c5a-4819-a2c0-be33d21f9b7b" providerId="AD" clId="Web-{9C949C4F-5F4E-471D-9D43-231B1D7CF279}"/>
    <pc:docChg chg="modSld">
      <pc:chgData name="Steven Davis" userId="S::w943865@usm.edu::2556798b-0c5a-4819-a2c0-be33d21f9b7b" providerId="AD" clId="Web-{9C949C4F-5F4E-471D-9D43-231B1D7CF279}" dt="2021-03-10T02:26:51.536" v="2"/>
      <pc:docMkLst>
        <pc:docMk/>
      </pc:docMkLst>
      <pc:sldChg chg="mod setBg modShow">
        <pc:chgData name="Steven Davis" userId="S::w943865@usm.edu::2556798b-0c5a-4819-a2c0-be33d21f9b7b" providerId="AD" clId="Web-{9C949C4F-5F4E-471D-9D43-231B1D7CF279}" dt="2021-03-10T02:26:51.536" v="2"/>
        <pc:sldMkLst>
          <pc:docMk/>
          <pc:sldMk cId="3920811885" sldId="259"/>
        </pc:sldMkLst>
      </pc:sldChg>
    </pc:docChg>
  </pc:docChgLst>
  <pc:docChgLst>
    <pc:chgData name="Corey Welborn" userId="S::w644882@usm.edu::ab87b00e-596e-431d-8132-a224f34b412b" providerId="AD" clId="Web-{BA6EC708-9EA9-452E-A038-AC6093E92692}"/>
    <pc:docChg chg="modSld">
      <pc:chgData name="Corey Welborn" userId="S::w644882@usm.edu::ab87b00e-596e-431d-8132-a224f34b412b" providerId="AD" clId="Web-{BA6EC708-9EA9-452E-A038-AC6093E92692}" dt="2021-03-11T22:37:47.652" v="0" actId="14100"/>
      <pc:docMkLst>
        <pc:docMk/>
      </pc:docMkLst>
      <pc:sldChg chg="modSp">
        <pc:chgData name="Corey Welborn" userId="S::w644882@usm.edu::ab87b00e-596e-431d-8132-a224f34b412b" providerId="AD" clId="Web-{BA6EC708-9EA9-452E-A038-AC6093E92692}" dt="2021-03-11T22:37:47.652" v="0" actId="14100"/>
        <pc:sldMkLst>
          <pc:docMk/>
          <pc:sldMk cId="3041987025" sldId="261"/>
        </pc:sldMkLst>
        <pc:spChg chg="mod">
          <ac:chgData name="Corey Welborn" userId="S::w644882@usm.edu::ab87b00e-596e-431d-8132-a224f34b412b" providerId="AD" clId="Web-{BA6EC708-9EA9-452E-A038-AC6093E92692}" dt="2021-03-11T22:37:47.652" v="0" actId="14100"/>
          <ac:spMkLst>
            <pc:docMk/>
            <pc:sldMk cId="3041987025" sldId="261"/>
            <ac:spMk id="3" creationId="{3BAB717F-90BD-4840-BBA3-EBECB4532629}"/>
          </ac:spMkLst>
        </pc:spChg>
      </pc:sldChg>
    </pc:docChg>
  </pc:docChgLst>
  <pc:docChgLst>
    <pc:chgData name="Matthew Crocker" userId="S::w988360@usm.edu::63e6a171-df21-4854-9b9c-ad47ef681957" providerId="AD" clId="Web-{0D605718-3140-4D84-8804-3A49170BDE6A}"/>
    <pc:docChg chg="modSld">
      <pc:chgData name="Matthew Crocker" userId="S::w988360@usm.edu::63e6a171-df21-4854-9b9c-ad47ef681957" providerId="AD" clId="Web-{0D605718-3140-4D84-8804-3A49170BDE6A}" dt="2021-04-14T23:07:14.183" v="13" actId="20577"/>
      <pc:docMkLst>
        <pc:docMk/>
      </pc:docMkLst>
      <pc:sldChg chg="modSp">
        <pc:chgData name="Matthew Crocker" userId="S::w988360@usm.edu::63e6a171-df21-4854-9b9c-ad47ef681957" providerId="AD" clId="Web-{0D605718-3140-4D84-8804-3A49170BDE6A}" dt="2021-04-14T23:07:14.183" v="13" actId="20577"/>
        <pc:sldMkLst>
          <pc:docMk/>
          <pc:sldMk cId="101937966" sldId="262"/>
        </pc:sldMkLst>
        <pc:spChg chg="mod">
          <ac:chgData name="Matthew Crocker" userId="S::w988360@usm.edu::63e6a171-df21-4854-9b9c-ad47ef681957" providerId="AD" clId="Web-{0D605718-3140-4D84-8804-3A49170BDE6A}" dt="2021-04-14T23:07:14.183" v="13" actId="20577"/>
          <ac:spMkLst>
            <pc:docMk/>
            <pc:sldMk cId="101937966" sldId="262"/>
            <ac:spMk id="3" creationId="{7539A4C6-AA17-4175-A06B-4E52016A312B}"/>
          </ac:spMkLst>
        </pc:spChg>
      </pc:sldChg>
    </pc:docChg>
  </pc:docChgLst>
  <pc:docChgLst>
    <pc:chgData name="Cody Ezell" userId="S::w970865@usm.edu::c6406e84-2129-4808-96e0-4a1f975b2a55" providerId="AD" clId="Web-{E06198C6-48F4-4D4B-B01A-7726317549E5}"/>
    <pc:docChg chg="modSld">
      <pc:chgData name="Cody Ezell" userId="S::w970865@usm.edu::c6406e84-2129-4808-96e0-4a1f975b2a55" providerId="AD" clId="Web-{E06198C6-48F4-4D4B-B01A-7726317549E5}" dt="2021-03-12T01:19:22.913" v="1" actId="20577"/>
      <pc:docMkLst>
        <pc:docMk/>
      </pc:docMkLst>
      <pc:sldChg chg="modSp">
        <pc:chgData name="Cody Ezell" userId="S::w970865@usm.edu::c6406e84-2129-4808-96e0-4a1f975b2a55" providerId="AD" clId="Web-{E06198C6-48F4-4D4B-B01A-7726317549E5}" dt="2021-03-12T01:19:22.913" v="1" actId="20577"/>
        <pc:sldMkLst>
          <pc:docMk/>
          <pc:sldMk cId="3813030583" sldId="263"/>
        </pc:sldMkLst>
        <pc:spChg chg="mod">
          <ac:chgData name="Cody Ezell" userId="S::w970865@usm.edu::c6406e84-2129-4808-96e0-4a1f975b2a55" providerId="AD" clId="Web-{E06198C6-48F4-4D4B-B01A-7726317549E5}" dt="2021-03-12T01:19:22.913" v="1" actId="20577"/>
          <ac:spMkLst>
            <pc:docMk/>
            <pc:sldMk cId="3813030583" sldId="263"/>
            <ac:spMk id="3" creationId="{42A607F8-77E2-4C0C-B4A6-AA802DF7AD52}"/>
          </ac:spMkLst>
        </pc:spChg>
      </pc:sldChg>
    </pc:docChg>
  </pc:docChgLst>
  <pc:docChgLst>
    <pc:chgData name="Cody Ezell" userId="S::w970865@usm.edu::c6406e84-2129-4808-96e0-4a1f975b2a55" providerId="AD" clId="Web-{9C3A1DF5-3C2A-4CF4-861B-585A5F6EE4AC}"/>
    <pc:docChg chg="modSld">
      <pc:chgData name="Cody Ezell" userId="S::w970865@usm.edu::c6406e84-2129-4808-96e0-4a1f975b2a55" providerId="AD" clId="Web-{9C3A1DF5-3C2A-4CF4-861B-585A5F6EE4AC}" dt="2021-04-14T00:59:05.712" v="16" actId="14100"/>
      <pc:docMkLst>
        <pc:docMk/>
      </pc:docMkLst>
      <pc:sldChg chg="addSp delSp modSp">
        <pc:chgData name="Cody Ezell" userId="S::w970865@usm.edu::c6406e84-2129-4808-96e0-4a1f975b2a55" providerId="AD" clId="Web-{9C3A1DF5-3C2A-4CF4-861B-585A5F6EE4AC}" dt="2021-04-14T00:59:05.712" v="16" actId="14100"/>
        <pc:sldMkLst>
          <pc:docMk/>
          <pc:sldMk cId="701948948" sldId="260"/>
        </pc:sldMkLst>
        <pc:spChg chg="add del mod">
          <ac:chgData name="Cody Ezell" userId="S::w970865@usm.edu::c6406e84-2129-4808-96e0-4a1f975b2a55" providerId="AD" clId="Web-{9C3A1DF5-3C2A-4CF4-861B-585A5F6EE4AC}" dt="2021-04-14T00:58:37.915" v="9"/>
          <ac:spMkLst>
            <pc:docMk/>
            <pc:sldMk cId="701948948" sldId="260"/>
            <ac:spMk id="4" creationId="{528A52E1-CA43-4180-BA3A-29844850F8A2}"/>
          </ac:spMkLst>
        </pc:spChg>
        <pc:spChg chg="add del mod">
          <ac:chgData name="Cody Ezell" userId="S::w970865@usm.edu::c6406e84-2129-4808-96e0-4a1f975b2a55" providerId="AD" clId="Web-{9C3A1DF5-3C2A-4CF4-861B-585A5F6EE4AC}" dt="2021-04-14T00:58:04.039" v="4"/>
          <ac:spMkLst>
            <pc:docMk/>
            <pc:sldMk cId="701948948" sldId="260"/>
            <ac:spMk id="5" creationId="{39C999F8-F597-4ABD-BA55-D30D440B8D0D}"/>
          </ac:spMkLst>
        </pc:spChg>
        <pc:spChg chg="add del mod">
          <ac:chgData name="Cody Ezell" userId="S::w970865@usm.edu::c6406e84-2129-4808-96e0-4a1f975b2a55" providerId="AD" clId="Web-{9C3A1DF5-3C2A-4CF4-861B-585A5F6EE4AC}" dt="2021-04-14T00:58:18.242" v="8"/>
          <ac:spMkLst>
            <pc:docMk/>
            <pc:sldMk cId="701948948" sldId="260"/>
            <ac:spMk id="6" creationId="{1A0BDFD1-1FC8-4A7B-B44D-D8BA711BA52C}"/>
          </ac:spMkLst>
        </pc:spChg>
        <pc:picChg chg="del">
          <ac:chgData name="Cody Ezell" userId="S::w970865@usm.edu::c6406e84-2129-4808-96e0-4a1f975b2a55" providerId="AD" clId="Web-{9C3A1DF5-3C2A-4CF4-861B-585A5F6EE4AC}" dt="2021-04-14T00:57:59.054" v="0"/>
          <ac:picMkLst>
            <pc:docMk/>
            <pc:sldMk cId="701948948" sldId="260"/>
            <ac:picMk id="7" creationId="{46C5A9B9-8FE0-4BD1-92F5-7854192C5137}"/>
          </ac:picMkLst>
        </pc:picChg>
        <pc:picChg chg="add mod ord">
          <ac:chgData name="Cody Ezell" userId="S::w970865@usm.edu::c6406e84-2129-4808-96e0-4a1f975b2a55" providerId="AD" clId="Web-{9C3A1DF5-3C2A-4CF4-861B-585A5F6EE4AC}" dt="2021-04-14T00:59:05.712" v="16" actId="14100"/>
          <ac:picMkLst>
            <pc:docMk/>
            <pc:sldMk cId="701948948" sldId="260"/>
            <ac:picMk id="8" creationId="{B9B0B196-2A4F-4640-929E-228A245A9F26}"/>
          </ac:picMkLst>
        </pc:picChg>
      </pc:sldChg>
    </pc:docChg>
  </pc:docChgLst>
  <pc:docChgLst>
    <pc:chgData name="Zachary Light" userId="S::w840829@usm.edu::6b984adc-e893-491f-a156-3112b7f176a3" providerId="AD" clId="Web-{5904169E-1906-4647-A2E8-5860563D7B25}"/>
    <pc:docChg chg="modSld">
      <pc:chgData name="Zachary Light" userId="S::w840829@usm.edu::6b984adc-e893-491f-a156-3112b7f176a3" providerId="AD" clId="Web-{5904169E-1906-4647-A2E8-5860563D7B25}" dt="2021-03-10T22:52:49.177" v="185" actId="20577"/>
      <pc:docMkLst>
        <pc:docMk/>
      </pc:docMkLst>
      <pc:sldChg chg="modSp">
        <pc:chgData name="Zachary Light" userId="S::w840829@usm.edu::6b984adc-e893-491f-a156-3112b7f176a3" providerId="AD" clId="Web-{5904169E-1906-4647-A2E8-5860563D7B25}" dt="2021-03-10T22:52:49.177" v="185" actId="20577"/>
        <pc:sldMkLst>
          <pc:docMk/>
          <pc:sldMk cId="101937966" sldId="262"/>
        </pc:sldMkLst>
        <pc:spChg chg="mod">
          <ac:chgData name="Zachary Light" userId="S::w840829@usm.edu::6b984adc-e893-491f-a156-3112b7f176a3" providerId="AD" clId="Web-{5904169E-1906-4647-A2E8-5860563D7B25}" dt="2021-03-10T22:52:49.177" v="185" actId="20577"/>
          <ac:spMkLst>
            <pc:docMk/>
            <pc:sldMk cId="101937966" sldId="262"/>
            <ac:spMk id="3" creationId="{7539A4C6-AA17-4175-A06B-4E52016A312B}"/>
          </ac:spMkLst>
        </pc:spChg>
      </pc:sldChg>
    </pc:docChg>
  </pc:docChgLst>
  <pc:docChgLst>
    <pc:chgData name="Zachary Light" userId="S::w840829@usm.edu::6b984adc-e893-491f-a156-3112b7f176a3" providerId="AD" clId="Web-{986ADF60-8DDC-437B-BF84-406A27E2B634}"/>
    <pc:docChg chg="modSld">
      <pc:chgData name="Zachary Light" userId="S::w840829@usm.edu::6b984adc-e893-491f-a156-3112b7f176a3" providerId="AD" clId="Web-{986ADF60-8DDC-437B-BF84-406A27E2B634}" dt="2021-03-10T22:37:57.532" v="175" actId="20577"/>
      <pc:docMkLst>
        <pc:docMk/>
      </pc:docMkLst>
      <pc:sldChg chg="modSp">
        <pc:chgData name="Zachary Light" userId="S::w840829@usm.edu::6b984adc-e893-491f-a156-3112b7f176a3" providerId="AD" clId="Web-{986ADF60-8DDC-437B-BF84-406A27E2B634}" dt="2021-03-10T22:37:57.532" v="175" actId="20577"/>
        <pc:sldMkLst>
          <pc:docMk/>
          <pc:sldMk cId="101937966" sldId="262"/>
        </pc:sldMkLst>
        <pc:spChg chg="mod">
          <ac:chgData name="Zachary Light" userId="S::w840829@usm.edu::6b984adc-e893-491f-a156-3112b7f176a3" providerId="AD" clId="Web-{986ADF60-8DDC-437B-BF84-406A27E2B634}" dt="2021-03-10T22:37:57.532" v="175" actId="20577"/>
          <ac:spMkLst>
            <pc:docMk/>
            <pc:sldMk cId="101937966" sldId="262"/>
            <ac:spMk id="3" creationId="{7539A4C6-AA17-4175-A06B-4E52016A31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57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901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24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492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156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149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800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707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53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69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767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739469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6D48-C23E-4DDC-896D-14F96152F54F}"/>
              </a:ext>
            </a:extLst>
          </p:cNvPr>
          <p:cNvSpPr>
            <a:spLocks noGrp="1"/>
          </p:cNvSpPr>
          <p:nvPr>
            <p:ph type="ctrTitle"/>
          </p:nvPr>
        </p:nvSpPr>
        <p:spPr>
          <a:xfrm>
            <a:off x="1524000" y="1122363"/>
            <a:ext cx="9144000" cy="1744662"/>
          </a:xfrm>
        </p:spPr>
        <p:txBody>
          <a:bodyPr/>
          <a:lstStyle/>
          <a:p>
            <a:r>
              <a:rPr lang="en-US"/>
              <a:t>Shift Team Six</a:t>
            </a:r>
          </a:p>
        </p:txBody>
      </p:sp>
      <p:sp>
        <p:nvSpPr>
          <p:cNvPr id="3" name="Subtitle 2">
            <a:extLst>
              <a:ext uri="{FF2B5EF4-FFF2-40B4-BE49-F238E27FC236}">
                <a16:creationId xmlns:a16="http://schemas.microsoft.com/office/drawing/2014/main" id="{48F16BC1-7BB2-4BC7-B1CC-A6E739EA23FC}"/>
              </a:ext>
            </a:extLst>
          </p:cNvPr>
          <p:cNvSpPr>
            <a:spLocks noGrp="1"/>
          </p:cNvSpPr>
          <p:nvPr>
            <p:ph type="subTitle" idx="1"/>
          </p:nvPr>
        </p:nvSpPr>
        <p:spPr>
          <a:xfrm>
            <a:off x="1524000" y="3162301"/>
            <a:ext cx="9144000" cy="2573336"/>
          </a:xfrm>
        </p:spPr>
        <p:txBody>
          <a:bodyPr>
            <a:normAutofit/>
          </a:bodyPr>
          <a:lstStyle/>
          <a:p>
            <a:r>
              <a:rPr lang="en-US"/>
              <a:t>Cody Ezell (Team Lead)</a:t>
            </a:r>
          </a:p>
          <a:p>
            <a:r>
              <a:rPr lang="en-US"/>
              <a:t>Steven Davis</a:t>
            </a:r>
          </a:p>
          <a:p>
            <a:r>
              <a:rPr lang="en-US"/>
              <a:t>Corey Welborn</a:t>
            </a:r>
          </a:p>
          <a:p>
            <a:r>
              <a:rPr lang="en-US"/>
              <a:t>Matthew Crocker</a:t>
            </a:r>
          </a:p>
          <a:p>
            <a:r>
              <a:rPr lang="en-US"/>
              <a:t>Zachary Light</a:t>
            </a:r>
          </a:p>
        </p:txBody>
      </p:sp>
    </p:spTree>
    <p:extLst>
      <p:ext uri="{BB962C8B-B14F-4D97-AF65-F5344CB8AC3E}">
        <p14:creationId xmlns:p14="http://schemas.microsoft.com/office/powerpoint/2010/main" val="285502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6000-B82F-4AAA-81B4-99C60771E2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0000"/>
                </a:solidFill>
                <a:latin typeface="+mj-lt"/>
                <a:ea typeface="+mj-ea"/>
                <a:cs typeface="+mj-cs"/>
              </a:rPr>
              <a:t>Quik-</a:t>
            </a:r>
            <a:r>
              <a:rPr lang="en-US" sz="3600" b="1" kern="1200" err="1">
                <a:solidFill>
                  <a:srgbClr val="FF0000"/>
                </a:solidFill>
                <a:latin typeface="+mj-lt"/>
                <a:ea typeface="+mj-ea"/>
                <a:cs typeface="+mj-cs"/>
              </a:rPr>
              <a:t>Ventory</a:t>
            </a:r>
            <a:endParaRPr lang="en-US" sz="3600" b="1" kern="1200" err="1">
              <a:solidFill>
                <a:srgbClr val="FF0000"/>
              </a:solidFill>
              <a:latin typeface="+mj-lt"/>
              <a:cs typeface="Calibri Light"/>
            </a:endParaRPr>
          </a:p>
        </p:txBody>
      </p:sp>
      <p:pic>
        <p:nvPicPr>
          <p:cNvPr id="3" name="Picture 3" descr="A picture containing circle&#10;&#10;Description automatically generated">
            <a:extLst>
              <a:ext uri="{FF2B5EF4-FFF2-40B4-BE49-F238E27FC236}">
                <a16:creationId xmlns:a16="http://schemas.microsoft.com/office/drawing/2014/main" id="{8F27C153-6D8F-4612-B88F-39BDC2EB507C}"/>
              </a:ext>
            </a:extLst>
          </p:cNvPr>
          <p:cNvPicPr>
            <a:picLocks noChangeAspect="1"/>
          </p:cNvPicPr>
          <p:nvPr/>
        </p:nvPicPr>
        <p:blipFill rotWithShape="1">
          <a:blip r:embed="rId2"/>
          <a:srcRect t="-147" r="-147" b="-147"/>
          <a:stretch/>
        </p:blipFill>
        <p:spPr>
          <a:xfrm>
            <a:off x="6477646" y="1480744"/>
            <a:ext cx="3503964" cy="3520338"/>
          </a:xfrm>
          <a:prstGeom prst="rect">
            <a:avLst/>
          </a:prstGeom>
        </p:spPr>
      </p:pic>
    </p:spTree>
    <p:extLst>
      <p:ext uri="{BB962C8B-B14F-4D97-AF65-F5344CB8AC3E}">
        <p14:creationId xmlns:p14="http://schemas.microsoft.com/office/powerpoint/2010/main" val="289006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7DD4-BE33-46D3-9D4B-3496278B6887}"/>
              </a:ext>
            </a:extLst>
          </p:cNvPr>
          <p:cNvSpPr>
            <a:spLocks noGrp="1"/>
          </p:cNvSpPr>
          <p:nvPr>
            <p:ph type="title"/>
          </p:nvPr>
        </p:nvSpPr>
        <p:spPr/>
        <p:txBody>
          <a:bodyPr/>
          <a:lstStyle/>
          <a:p>
            <a:r>
              <a:rPr lang="en-US"/>
              <a:t>What is Quik-</a:t>
            </a:r>
            <a:r>
              <a:rPr lang="en-US" err="1"/>
              <a:t>Ventory</a:t>
            </a:r>
            <a:r>
              <a:rPr lang="en-US"/>
              <a:t>?</a:t>
            </a:r>
          </a:p>
        </p:txBody>
      </p:sp>
      <p:sp>
        <p:nvSpPr>
          <p:cNvPr id="3" name="Content Placeholder 2">
            <a:extLst>
              <a:ext uri="{FF2B5EF4-FFF2-40B4-BE49-F238E27FC236}">
                <a16:creationId xmlns:a16="http://schemas.microsoft.com/office/drawing/2014/main" id="{B7440204-ED57-4520-8750-465B66FEF7C4}"/>
              </a:ext>
            </a:extLst>
          </p:cNvPr>
          <p:cNvSpPr>
            <a:spLocks noGrp="1"/>
          </p:cNvSpPr>
          <p:nvPr>
            <p:ph idx="1"/>
          </p:nvPr>
        </p:nvSpPr>
        <p:spPr/>
        <p:txBody>
          <a:bodyPr vert="horz" lIns="91440" tIns="45720" rIns="91440" bIns="45720" rtlCol="0" anchor="t">
            <a:normAutofit/>
          </a:bodyPr>
          <a:lstStyle/>
          <a:p>
            <a:r>
              <a:rPr lang="en-US"/>
              <a:t>Quik-</a:t>
            </a:r>
            <a:r>
              <a:rPr lang="en-US" err="1"/>
              <a:t>Ventory</a:t>
            </a:r>
            <a:r>
              <a:rPr lang="en-US"/>
              <a:t> is an applications that helps the user keep track of inventory using either a barcode scanner or manual input.</a:t>
            </a:r>
          </a:p>
          <a:p>
            <a:r>
              <a:rPr lang="en-US"/>
              <a:t>Can be used both in business settings – to keeping track of stock – or individual use – tracking personal belongings for insurance purposes. </a:t>
            </a:r>
            <a:endParaRPr lang="en-US">
              <a:cs typeface="Calibri"/>
            </a:endParaRPr>
          </a:p>
        </p:txBody>
      </p:sp>
    </p:spTree>
    <p:extLst>
      <p:ext uri="{BB962C8B-B14F-4D97-AF65-F5344CB8AC3E}">
        <p14:creationId xmlns:p14="http://schemas.microsoft.com/office/powerpoint/2010/main" val="187135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01D2-3C4F-4B1D-B817-D4284AC35FEB}"/>
              </a:ext>
            </a:extLst>
          </p:cNvPr>
          <p:cNvSpPr>
            <a:spLocks noGrp="1"/>
          </p:cNvSpPr>
          <p:nvPr>
            <p:ph type="title"/>
          </p:nvPr>
        </p:nvSpPr>
        <p:spPr>
          <a:xfrm>
            <a:off x="508262" y="365125"/>
            <a:ext cx="11191187" cy="854223"/>
          </a:xfrm>
          <a:solidFill>
            <a:srgbClr val="4000BB"/>
          </a:solidFill>
        </p:spPr>
        <p:txBody>
          <a:bodyPr vert="horz" lIns="91440" tIns="45720" rIns="91440" bIns="45720" rtlCol="0" anchor="ctr">
            <a:normAutofit/>
          </a:bodyPr>
          <a:lstStyle/>
          <a:p>
            <a:r>
              <a:rPr lang="en-US">
                <a:solidFill>
                  <a:schemeClr val="bg1"/>
                </a:solidFill>
                <a:cs typeface="Calibri Light"/>
              </a:rPr>
              <a:t>   High level requirements                    </a:t>
            </a:r>
            <a:endParaRPr lang="en-US" sz="1200">
              <a:solidFill>
                <a:schemeClr val="bg1"/>
              </a:solidFill>
              <a:cs typeface="Calibri Light"/>
            </a:endParaRPr>
          </a:p>
        </p:txBody>
      </p:sp>
      <p:sp>
        <p:nvSpPr>
          <p:cNvPr id="3" name="Content Placeholder 2">
            <a:extLst>
              <a:ext uri="{FF2B5EF4-FFF2-40B4-BE49-F238E27FC236}">
                <a16:creationId xmlns:a16="http://schemas.microsoft.com/office/drawing/2014/main" id="{3BAB717F-90BD-4840-BBA3-EBECB4532629}"/>
              </a:ext>
            </a:extLst>
          </p:cNvPr>
          <p:cNvSpPr>
            <a:spLocks noGrp="1"/>
          </p:cNvSpPr>
          <p:nvPr>
            <p:ph idx="1"/>
          </p:nvPr>
        </p:nvSpPr>
        <p:spPr>
          <a:xfrm>
            <a:off x="508262" y="2152236"/>
            <a:ext cx="6782953" cy="4464644"/>
          </a:xfrm>
        </p:spPr>
        <p:txBody>
          <a:bodyPr vert="horz" lIns="91440" tIns="45720" rIns="91440" bIns="45720" rtlCol="0" anchor="t">
            <a:normAutofit/>
          </a:bodyPr>
          <a:lstStyle/>
          <a:p>
            <a:r>
              <a:rPr lang="en-US" sz="2400">
                <a:cs typeface="Calibri"/>
              </a:rPr>
              <a:t>User shall be able to Register, Login, and Logout.</a:t>
            </a:r>
          </a:p>
          <a:p>
            <a:r>
              <a:rPr lang="en-US" sz="2400">
                <a:cs typeface="Calibri"/>
              </a:rPr>
              <a:t>User shall be able to Scan a Barcode and Store the Item in Database.</a:t>
            </a:r>
          </a:p>
          <a:p>
            <a:r>
              <a:rPr lang="en-US" sz="2400">
                <a:cs typeface="Calibri"/>
              </a:rPr>
              <a:t>User shall be able to Add, Edit, Delete, or Create Items Manually.</a:t>
            </a:r>
          </a:p>
          <a:p>
            <a:r>
              <a:rPr lang="en-US" sz="2400">
                <a:cs typeface="Calibri"/>
              </a:rPr>
              <a:t>User shall be able to View, Sort, and Search Items.</a:t>
            </a:r>
          </a:p>
          <a:p>
            <a:r>
              <a:rPr lang="en-US" sz="2400">
                <a:cs typeface="Calibri"/>
              </a:rPr>
              <a:t>User shall be able to Reset Password if Forgotten.</a:t>
            </a:r>
          </a:p>
          <a:p>
            <a:endParaRPr lang="en-US">
              <a:cs typeface="Calibri"/>
            </a:endParaRPr>
          </a:p>
        </p:txBody>
      </p:sp>
      <p:pic>
        <p:nvPicPr>
          <p:cNvPr id="4" name="Picture 4" descr="Diagram&#10;&#10;Description automatically generated">
            <a:extLst>
              <a:ext uri="{FF2B5EF4-FFF2-40B4-BE49-F238E27FC236}">
                <a16:creationId xmlns:a16="http://schemas.microsoft.com/office/drawing/2014/main" id="{958D4666-94F3-459C-9F49-973B6C294F71}"/>
              </a:ext>
            </a:extLst>
          </p:cNvPr>
          <p:cNvPicPr>
            <a:picLocks noChangeAspect="1"/>
          </p:cNvPicPr>
          <p:nvPr/>
        </p:nvPicPr>
        <p:blipFill>
          <a:blip r:embed="rId2"/>
          <a:stretch>
            <a:fillRect/>
          </a:stretch>
        </p:blipFill>
        <p:spPr>
          <a:xfrm>
            <a:off x="7544200" y="1680780"/>
            <a:ext cx="1909665" cy="4114800"/>
          </a:xfrm>
          <a:prstGeom prst="rect">
            <a:avLst/>
          </a:prstGeom>
        </p:spPr>
      </p:pic>
      <p:pic>
        <p:nvPicPr>
          <p:cNvPr id="7" name="Picture 7" descr="Graphical user interface, application, icon&#10;&#10;Description automatically generated">
            <a:extLst>
              <a:ext uri="{FF2B5EF4-FFF2-40B4-BE49-F238E27FC236}">
                <a16:creationId xmlns:a16="http://schemas.microsoft.com/office/drawing/2014/main" id="{ED55C890-E258-4A15-8039-79B10C4E0389}"/>
              </a:ext>
            </a:extLst>
          </p:cNvPr>
          <p:cNvPicPr>
            <a:picLocks noChangeAspect="1"/>
          </p:cNvPicPr>
          <p:nvPr/>
        </p:nvPicPr>
        <p:blipFill>
          <a:blip r:embed="rId3"/>
          <a:stretch>
            <a:fillRect/>
          </a:stretch>
        </p:blipFill>
        <p:spPr>
          <a:xfrm>
            <a:off x="9554918" y="1677971"/>
            <a:ext cx="1943360" cy="4114800"/>
          </a:xfrm>
          <a:prstGeom prst="rect">
            <a:avLst/>
          </a:prstGeom>
        </p:spPr>
      </p:pic>
      <p:sp>
        <p:nvSpPr>
          <p:cNvPr id="8" name="Footer Placeholder 7">
            <a:extLst>
              <a:ext uri="{FF2B5EF4-FFF2-40B4-BE49-F238E27FC236}">
                <a16:creationId xmlns:a16="http://schemas.microsoft.com/office/drawing/2014/main" id="{225FDCF3-8BB3-4891-8C9C-FF245D2F42E7}"/>
              </a:ext>
            </a:extLst>
          </p:cNvPr>
          <p:cNvSpPr>
            <a:spLocks noGrp="1"/>
          </p:cNvSpPr>
          <p:nvPr>
            <p:ph type="ftr" sz="quarter" idx="11"/>
          </p:nvPr>
        </p:nvSpPr>
        <p:spPr/>
        <p:txBody>
          <a:bodyPr/>
          <a:lstStyle/>
          <a:p>
            <a:r>
              <a:rPr lang="en-US"/>
              <a:t>By Corey Welborn</a:t>
            </a:r>
          </a:p>
        </p:txBody>
      </p:sp>
    </p:spTree>
    <p:extLst>
      <p:ext uri="{BB962C8B-B14F-4D97-AF65-F5344CB8AC3E}">
        <p14:creationId xmlns:p14="http://schemas.microsoft.com/office/powerpoint/2010/main" val="304198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3EAA4-B0C6-4CDC-9C8D-A7167FA11F12}"/>
              </a:ext>
            </a:extLst>
          </p:cNvPr>
          <p:cNvSpPr>
            <a:spLocks noGrp="1"/>
          </p:cNvSpPr>
          <p:nvPr>
            <p:ph type="title"/>
          </p:nvPr>
        </p:nvSpPr>
        <p:spPr>
          <a:xfrm>
            <a:off x="639307" y="3064081"/>
            <a:ext cx="3377183" cy="729976"/>
          </a:xfrm>
          <a:noFill/>
        </p:spPr>
        <p:txBody>
          <a:bodyPr vert="horz" lIns="91440" tIns="45720" rIns="91440" bIns="45720" rtlCol="0" anchor="b">
            <a:normAutofit/>
          </a:bodyPr>
          <a:lstStyle/>
          <a:p>
            <a:r>
              <a:rPr lang="en-US">
                <a:solidFill>
                  <a:schemeClr val="bg1"/>
                </a:solidFill>
              </a:rPr>
              <a:t>State Diagram</a:t>
            </a:r>
          </a:p>
        </p:txBody>
      </p:sp>
      <p:pic>
        <p:nvPicPr>
          <p:cNvPr id="5" name="Picture 5" descr="Diagram&#10;&#10;Description automatically generated">
            <a:extLst>
              <a:ext uri="{FF2B5EF4-FFF2-40B4-BE49-F238E27FC236}">
                <a16:creationId xmlns:a16="http://schemas.microsoft.com/office/drawing/2014/main" id="{41725F04-064D-4420-96AA-50BFAB3F1888}"/>
              </a:ext>
            </a:extLst>
          </p:cNvPr>
          <p:cNvPicPr>
            <a:picLocks noGrp="1" noChangeAspect="1"/>
          </p:cNvPicPr>
          <p:nvPr>
            <p:ph idx="1"/>
          </p:nvPr>
        </p:nvPicPr>
        <p:blipFill>
          <a:blip r:embed="rId2"/>
          <a:stretch>
            <a:fillRect/>
          </a:stretch>
        </p:blipFill>
        <p:spPr>
          <a:xfrm>
            <a:off x="4975806" y="-4087"/>
            <a:ext cx="7204793" cy="6860917"/>
          </a:xfrm>
        </p:spPr>
      </p:pic>
    </p:spTree>
    <p:extLst>
      <p:ext uri="{BB962C8B-B14F-4D97-AF65-F5344CB8AC3E}">
        <p14:creationId xmlns:p14="http://schemas.microsoft.com/office/powerpoint/2010/main" val="7019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B1FC-90E0-4737-AEA8-BA30078D8447}"/>
              </a:ext>
            </a:extLst>
          </p:cNvPr>
          <p:cNvSpPr>
            <a:spLocks noGrp="1"/>
          </p:cNvSpPr>
          <p:nvPr>
            <p:ph type="title"/>
          </p:nvPr>
        </p:nvSpPr>
        <p:spPr/>
        <p:txBody>
          <a:bodyPr/>
          <a:lstStyle/>
          <a:p>
            <a:r>
              <a:rPr lang="en-US">
                <a:cs typeface="Calibri Light"/>
              </a:rPr>
              <a:t>Test plan</a:t>
            </a:r>
            <a:endParaRPr lang="en-US"/>
          </a:p>
        </p:txBody>
      </p:sp>
      <p:sp>
        <p:nvSpPr>
          <p:cNvPr id="3" name="Content Placeholder 2">
            <a:extLst>
              <a:ext uri="{FF2B5EF4-FFF2-40B4-BE49-F238E27FC236}">
                <a16:creationId xmlns:a16="http://schemas.microsoft.com/office/drawing/2014/main" id="{7539A4C6-AA17-4175-A06B-4E52016A312B}"/>
              </a:ext>
            </a:extLst>
          </p:cNvPr>
          <p:cNvSpPr>
            <a:spLocks noGrp="1"/>
          </p:cNvSpPr>
          <p:nvPr>
            <p:ph idx="1"/>
          </p:nvPr>
        </p:nvSpPr>
        <p:spPr>
          <a:xfrm>
            <a:off x="838200" y="1529038"/>
            <a:ext cx="10515600" cy="4351338"/>
          </a:xfrm>
        </p:spPr>
        <p:txBody>
          <a:bodyPr vert="horz" lIns="91440" tIns="45720" rIns="91440" bIns="45720" rtlCol="0" anchor="t">
            <a:noAutofit/>
          </a:bodyPr>
          <a:lstStyle/>
          <a:p>
            <a:r>
              <a:rPr lang="en-US" sz="1300">
                <a:cs typeface="Calibri"/>
              </a:rPr>
              <a:t>Make simple calls to test database connectivity.</a:t>
            </a:r>
          </a:p>
          <a:p>
            <a:r>
              <a:rPr lang="en-US" sz="1300">
                <a:cs typeface="Calibri"/>
              </a:rPr>
              <a:t>Tested Database</a:t>
            </a:r>
          </a:p>
          <a:p>
            <a:pPr lvl="1"/>
            <a:r>
              <a:rPr lang="en-US" sz="1300">
                <a:cs typeface="Calibri"/>
              </a:rPr>
              <a:t>Created multiple user accounts.</a:t>
            </a:r>
          </a:p>
          <a:p>
            <a:pPr lvl="2"/>
            <a:r>
              <a:rPr lang="en-US" sz="1300">
                <a:cs typeface="Calibri"/>
              </a:rPr>
              <a:t>Sign in and out of each.</a:t>
            </a:r>
          </a:p>
          <a:p>
            <a:pPr lvl="1"/>
            <a:r>
              <a:rPr lang="en-US" sz="1300">
                <a:cs typeface="Calibri"/>
              </a:rPr>
              <a:t>Created a few unique test items under at least two accounts to test separation of databases</a:t>
            </a:r>
          </a:p>
          <a:p>
            <a:pPr lvl="2"/>
            <a:r>
              <a:rPr lang="en-US" sz="1300">
                <a:cs typeface="Calibri"/>
              </a:rPr>
              <a:t>View the database for each account to be sure they are separate. </a:t>
            </a:r>
          </a:p>
          <a:p>
            <a:pPr lvl="2"/>
            <a:r>
              <a:rPr lang="en-US" sz="1300">
                <a:cs typeface="Calibri"/>
              </a:rPr>
              <a:t>Adjust each category for any one item. Only change 1 category at a time.</a:t>
            </a:r>
          </a:p>
          <a:p>
            <a:pPr lvl="3"/>
            <a:r>
              <a:rPr lang="en-US" sz="1300">
                <a:cs typeface="Calibri"/>
              </a:rPr>
              <a:t>Do this for a few items in each database</a:t>
            </a:r>
          </a:p>
          <a:p>
            <a:pPr lvl="3"/>
            <a:r>
              <a:rPr lang="en-US" sz="1300">
                <a:cs typeface="Calibri"/>
              </a:rPr>
              <a:t>Check for changes</a:t>
            </a:r>
          </a:p>
          <a:p>
            <a:pPr lvl="2"/>
            <a:r>
              <a:rPr lang="en-US" sz="1300">
                <a:cs typeface="Calibri"/>
              </a:rPr>
              <a:t>Adjust multiple categories at a time for several items in each database. Check for changes</a:t>
            </a:r>
          </a:p>
          <a:p>
            <a:pPr lvl="3"/>
            <a:r>
              <a:rPr lang="en-US" sz="1300">
                <a:cs typeface="Calibri"/>
              </a:rPr>
              <a:t>Adjust all categories at once for several items in each database. Check for changes</a:t>
            </a:r>
          </a:p>
          <a:p>
            <a:pPr lvl="1"/>
            <a:r>
              <a:rPr lang="en-US" sz="1300">
                <a:cs typeface="Calibri"/>
              </a:rPr>
              <a:t>Deleted an Item in each database. Check the databases to be sure the items are gone on app.</a:t>
            </a:r>
          </a:p>
          <a:p>
            <a:r>
              <a:rPr lang="en-US" sz="1300">
                <a:ea typeface="+mn-lt"/>
                <a:cs typeface="+mn-lt"/>
              </a:rPr>
              <a:t>Device Compatibility</a:t>
            </a:r>
          </a:p>
          <a:p>
            <a:pPr lvl="1"/>
            <a:r>
              <a:rPr lang="en-US" sz="1300" dirty="0">
                <a:ea typeface="+mn-lt"/>
                <a:cs typeface="+mn-lt"/>
              </a:rPr>
              <a:t>Tested the app on an android device</a:t>
            </a:r>
            <a:endParaRPr lang="en-US" sz="1300" dirty="0">
              <a:cs typeface="Calibri"/>
            </a:endParaRPr>
          </a:p>
          <a:p>
            <a:pPr lvl="1"/>
            <a:r>
              <a:rPr lang="en-US" sz="1300">
                <a:cs typeface="Calibri"/>
              </a:rPr>
              <a:t>Tested inventory buttons and logout functions</a:t>
            </a:r>
            <a:endParaRPr lang="en-US" sz="1300" dirty="0">
              <a:cs typeface="Calibri"/>
            </a:endParaRPr>
          </a:p>
          <a:p>
            <a:pPr lvl="1"/>
            <a:r>
              <a:rPr lang="en-US" sz="1300">
                <a:cs typeface="Calibri"/>
              </a:rPr>
              <a:t>Tested scanner</a:t>
            </a:r>
          </a:p>
          <a:p>
            <a:pPr lvl="2"/>
            <a:r>
              <a:rPr lang="en-US" sz="1300">
                <a:cs typeface="Calibri"/>
              </a:rPr>
              <a:t>Scan multiple new items </a:t>
            </a:r>
          </a:p>
          <a:p>
            <a:pPr marL="1371600" lvl="3" indent="0">
              <a:buNone/>
            </a:pPr>
            <a:endParaRPr lang="en-US" sz="1300">
              <a:cs typeface="Calibri"/>
            </a:endParaRPr>
          </a:p>
          <a:p>
            <a:pPr marL="914400" lvl="2" indent="0">
              <a:buNone/>
            </a:pPr>
            <a:endParaRPr lang="en-US" sz="1300">
              <a:cs typeface="Calibri"/>
            </a:endParaRPr>
          </a:p>
          <a:p>
            <a:pPr lvl="1"/>
            <a:endParaRPr lang="en-US" sz="1800">
              <a:cs typeface="Calibri"/>
            </a:endParaRPr>
          </a:p>
          <a:p>
            <a:endParaRPr lang="en-US">
              <a:cs typeface="Calibri"/>
            </a:endParaRPr>
          </a:p>
        </p:txBody>
      </p:sp>
    </p:spTree>
    <p:extLst>
      <p:ext uri="{BB962C8B-B14F-4D97-AF65-F5344CB8AC3E}">
        <p14:creationId xmlns:p14="http://schemas.microsoft.com/office/powerpoint/2010/main" val="10193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535C-FC52-4D66-8432-21BDDBD95F6B}"/>
              </a:ext>
            </a:extLst>
          </p:cNvPr>
          <p:cNvSpPr>
            <a:spLocks noGrp="1"/>
          </p:cNvSpPr>
          <p:nvPr>
            <p:ph type="title"/>
          </p:nvPr>
        </p:nvSpPr>
        <p:spPr/>
        <p:txBody>
          <a:bodyPr/>
          <a:lstStyle/>
          <a:p>
            <a:r>
              <a:rPr lang="en-US">
                <a:cs typeface="Calibri Light"/>
              </a:rPr>
              <a:t>Incomplete Segments (Stubs)</a:t>
            </a:r>
            <a:endParaRPr lang="en-US"/>
          </a:p>
        </p:txBody>
      </p:sp>
      <p:sp>
        <p:nvSpPr>
          <p:cNvPr id="3" name="Content Placeholder 2">
            <a:extLst>
              <a:ext uri="{FF2B5EF4-FFF2-40B4-BE49-F238E27FC236}">
                <a16:creationId xmlns:a16="http://schemas.microsoft.com/office/drawing/2014/main" id="{42A607F8-77E2-4C0C-B4A6-AA802DF7AD52}"/>
              </a:ext>
            </a:extLst>
          </p:cNvPr>
          <p:cNvSpPr>
            <a:spLocks noGrp="1"/>
          </p:cNvSpPr>
          <p:nvPr>
            <p:ph idx="1"/>
          </p:nvPr>
        </p:nvSpPr>
        <p:spPr/>
        <p:txBody>
          <a:bodyPr vert="horz" lIns="91440" tIns="45720" rIns="91440" bIns="45720" rtlCol="0" anchor="t">
            <a:normAutofit/>
          </a:bodyPr>
          <a:lstStyle/>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5D7275F5-5E8E-4D61-AFD9-1136CCC688A1}"/>
              </a:ext>
            </a:extLst>
          </p:cNvPr>
          <p:cNvSpPr txBox="1"/>
          <p:nvPr/>
        </p:nvSpPr>
        <p:spPr>
          <a:xfrm>
            <a:off x="841332" y="1425881"/>
            <a:ext cx="1053021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cs typeface="Segoe UI"/>
              </a:rPr>
              <a:t>Search Button</a:t>
            </a:r>
            <a:r>
              <a:rPr lang="en-US" sz="1600" b="1">
                <a:cs typeface="Calibri"/>
              </a:rPr>
              <a:t> </a:t>
            </a:r>
          </a:p>
          <a:p>
            <a:pPr marL="742950" lvl="1" indent="-285750">
              <a:buFont typeface="Arial"/>
              <a:buChar char="•"/>
            </a:pPr>
            <a:r>
              <a:rPr lang="en-US" sz="1600">
                <a:cs typeface="Segoe UI"/>
              </a:rPr>
              <a:t>Exists but not coded. Should populate a list of items according to the search criteria. Searches based on item names.</a:t>
            </a:r>
            <a:endParaRPr lang="en-US" sz="1600">
              <a:cs typeface="Calibri"/>
            </a:endParaRPr>
          </a:p>
          <a:p>
            <a:pPr marL="285750" indent="-285750">
              <a:buFont typeface="Arial"/>
              <a:buChar char="•"/>
            </a:pPr>
            <a:r>
              <a:rPr lang="en-US" sz="1600" b="1">
                <a:cs typeface="Segoe UI"/>
              </a:rPr>
              <a:t>Login Fragment - Register</a:t>
            </a:r>
            <a:r>
              <a:rPr lang="en-US" sz="1600" b="1">
                <a:cs typeface="Calibri"/>
              </a:rPr>
              <a:t> Option</a:t>
            </a:r>
          </a:p>
          <a:p>
            <a:pPr marL="742950" lvl="1" indent="-285750">
              <a:buFont typeface="Arial"/>
              <a:buChar char="•"/>
            </a:pPr>
            <a:r>
              <a:rPr lang="en-US" sz="1600">
                <a:cs typeface="Segoe UI"/>
              </a:rPr>
              <a:t>Never implemented. Ran out of time.</a:t>
            </a:r>
            <a:r>
              <a:rPr lang="en-US" sz="1600">
                <a:cs typeface="Calibri"/>
              </a:rPr>
              <a:t> </a:t>
            </a:r>
          </a:p>
          <a:p>
            <a:pPr marL="742950" lvl="1" indent="-285750">
              <a:buFont typeface="Arial"/>
              <a:buChar char="•"/>
            </a:pPr>
            <a:r>
              <a:rPr lang="en-US" sz="1600">
                <a:cs typeface="Segoe UI"/>
              </a:rPr>
              <a:t>Would links to a new fragment to allow a user to input email, username, and password. Sends data to database using a stored procedure that verifies originality of account.</a:t>
            </a:r>
            <a:endParaRPr lang="en-US" sz="1600">
              <a:cs typeface="Calibri"/>
            </a:endParaRPr>
          </a:p>
          <a:p>
            <a:pPr marL="285750" indent="-285750">
              <a:buFont typeface="Arial"/>
              <a:buChar char="•"/>
            </a:pPr>
            <a:r>
              <a:rPr lang="en-US" sz="1600" b="1">
                <a:cs typeface="Segoe UI"/>
              </a:rPr>
              <a:t>Login Fragment - Forgot Password</a:t>
            </a:r>
            <a:r>
              <a:rPr lang="en-US" sz="1600" b="1">
                <a:cs typeface="Calibri"/>
              </a:rPr>
              <a:t> </a:t>
            </a:r>
          </a:p>
          <a:p>
            <a:pPr marL="742950" lvl="1" indent="-285750">
              <a:buFont typeface="Arial"/>
              <a:buChar char="•"/>
            </a:pPr>
            <a:r>
              <a:rPr lang="en-US" sz="1600">
                <a:cs typeface="Segoe UI"/>
              </a:rPr>
              <a:t>Never implemented. Ran out of time</a:t>
            </a:r>
            <a:r>
              <a:rPr lang="en-US" sz="1600">
                <a:cs typeface="Calibri"/>
              </a:rPr>
              <a:t> </a:t>
            </a:r>
          </a:p>
          <a:p>
            <a:pPr marL="742950" lvl="1" indent="-285750">
              <a:buFont typeface="Arial"/>
              <a:buChar char="•"/>
            </a:pPr>
            <a:r>
              <a:rPr lang="en-US" sz="1600">
                <a:cs typeface="Segoe UI"/>
              </a:rPr>
              <a:t>User would input email and the database would send a link to the email to change </a:t>
            </a:r>
            <a:r>
              <a:rPr lang="en-US" sz="1600">
                <a:cs typeface="Calibri"/>
              </a:rPr>
              <a:t> </a:t>
            </a:r>
            <a:r>
              <a:rPr lang="en-US" sz="1600">
                <a:cs typeface="Segoe UI"/>
              </a:rPr>
              <a:t>password. Would link to the register fragment and essentially re-register the user using a different stored </a:t>
            </a:r>
            <a:r>
              <a:rPr lang="en-US" sz="1600">
                <a:cs typeface="Calibri"/>
              </a:rPr>
              <a:t> </a:t>
            </a:r>
            <a:r>
              <a:rPr lang="en-US" sz="1600">
                <a:cs typeface="Segoe UI"/>
              </a:rPr>
              <a:t>procedure</a:t>
            </a:r>
            <a:r>
              <a:rPr lang="en-US" sz="1600">
                <a:cs typeface="Calibri"/>
              </a:rPr>
              <a:t> </a:t>
            </a:r>
          </a:p>
          <a:p>
            <a:pPr marL="285750" indent="-285750">
              <a:buFont typeface="Arial"/>
              <a:buChar char="•"/>
            </a:pPr>
            <a:r>
              <a:rPr lang="en-US" sz="1600" b="1">
                <a:ea typeface="+mn-lt"/>
                <a:cs typeface="+mn-lt"/>
              </a:rPr>
              <a:t>Item Details</a:t>
            </a:r>
          </a:p>
          <a:p>
            <a:pPr marL="742950" lvl="1" indent="-285750">
              <a:buFont typeface="Arial"/>
              <a:buChar char="•"/>
            </a:pPr>
            <a:r>
              <a:rPr lang="en-US" sz="1600">
                <a:ea typeface="+mn-lt"/>
                <a:cs typeface="+mn-lt"/>
              </a:rPr>
              <a:t>Fragment created but not linked to app nor coded to interact with database. Also missing a 'Delete' button.</a:t>
            </a:r>
          </a:p>
          <a:p>
            <a:pPr marL="742950" lvl="1" indent="-285750">
              <a:buFont typeface="Arial"/>
              <a:buChar char="•"/>
            </a:pPr>
            <a:r>
              <a:rPr lang="en-US" sz="1600">
                <a:ea typeface="+mn-lt"/>
                <a:cs typeface="+mn-lt"/>
              </a:rPr>
              <a:t>Should load after clicking on item in inventory or scanning an existing item and populate with the current data of the item. User should be able to update select details of an item or delete the item</a:t>
            </a:r>
          </a:p>
          <a:p>
            <a:pPr marL="285750" indent="-285750">
              <a:buFont typeface="Arial"/>
              <a:buChar char="•"/>
            </a:pPr>
            <a:r>
              <a:rPr lang="en-US" sz="1600" b="1">
                <a:ea typeface="+mn-lt"/>
                <a:cs typeface="+mn-lt"/>
              </a:rPr>
              <a:t>New Item</a:t>
            </a:r>
          </a:p>
          <a:p>
            <a:pPr marL="742950" lvl="1" indent="-285750">
              <a:buFont typeface="Arial"/>
              <a:buChar char="•"/>
            </a:pPr>
            <a:r>
              <a:rPr lang="en-US" sz="1600">
                <a:ea typeface="+mn-lt"/>
                <a:cs typeface="+mn-lt"/>
              </a:rPr>
              <a:t>Fragment created but not linked to app nor coded to interact with database.</a:t>
            </a:r>
          </a:p>
          <a:p>
            <a:pPr marL="742950" lvl="1" indent="-285750">
              <a:buFont typeface="Arial"/>
              <a:buChar char="•"/>
            </a:pPr>
            <a:r>
              <a:rPr lang="en-US" sz="1600">
                <a:ea typeface="+mn-lt"/>
                <a:cs typeface="+mn-lt"/>
              </a:rPr>
              <a:t>After a barcode is scanned, item id and user id should be sent to new item fragment. There a user can fill in other item details and add to database.</a:t>
            </a:r>
            <a:endParaRPr lang="en-US" sz="1600">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381303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A271-B117-4CD6-A1AF-33FA821B1A3B}"/>
              </a:ext>
            </a:extLst>
          </p:cNvPr>
          <p:cNvSpPr>
            <a:spLocks noGrp="1"/>
          </p:cNvSpPr>
          <p:nvPr>
            <p:ph type="title"/>
          </p:nvPr>
        </p:nvSpPr>
        <p:spPr>
          <a:xfrm>
            <a:off x="3877733" y="2236258"/>
            <a:ext cx="3615268" cy="1325563"/>
          </a:xfrm>
        </p:spPr>
        <p:txBody>
          <a:bodyPr/>
          <a:lstStyle/>
          <a:p>
            <a:pPr algn="ctr"/>
            <a:r>
              <a:rPr lang="en-US">
                <a:latin typeface="Times New Roman"/>
                <a:cs typeface="Calibri Light"/>
              </a:rPr>
              <a:t>QUESTIONS?</a:t>
            </a:r>
            <a:endParaRPr lang="en-US">
              <a:latin typeface="Times New Roman"/>
              <a:cs typeface="Times New Roman"/>
            </a:endParaRPr>
          </a:p>
        </p:txBody>
      </p:sp>
    </p:spTree>
    <p:extLst>
      <p:ext uri="{BB962C8B-B14F-4D97-AF65-F5344CB8AC3E}">
        <p14:creationId xmlns:p14="http://schemas.microsoft.com/office/powerpoint/2010/main" val="39208118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4E08254BC35D409609D4837661A98B" ma:contentTypeVersion="5" ma:contentTypeDescription="Create a new document." ma:contentTypeScope="" ma:versionID="f639d9012b54536d798ffea067f0cbe7">
  <xsd:schema xmlns:xsd="http://www.w3.org/2001/XMLSchema" xmlns:xs="http://www.w3.org/2001/XMLSchema" xmlns:p="http://schemas.microsoft.com/office/2006/metadata/properties" xmlns:ns2="41ec8cc4-10aa-45b9-81b2-00e71dc703d0" targetNamespace="http://schemas.microsoft.com/office/2006/metadata/properties" ma:root="true" ma:fieldsID="d68d2660dfb210e3758975c96e561683" ns2:_="">
    <xsd:import namespace="41ec8cc4-10aa-45b9-81b2-00e71dc703d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ec8cc4-10aa-45b9-81b2-00e71dc703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3D1CE6-680F-4CC5-90C9-56A8F5BFDB6D}">
  <ds:schemaRefs>
    <ds:schemaRef ds:uri="http://schemas.microsoft.com/sharepoint/v3/contenttype/forms"/>
  </ds:schemaRefs>
</ds:datastoreItem>
</file>

<file path=customXml/itemProps2.xml><?xml version="1.0" encoding="utf-8"?>
<ds:datastoreItem xmlns:ds="http://schemas.openxmlformats.org/officeDocument/2006/customXml" ds:itemID="{5251194E-2A0E-46FE-8321-C3883713228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3A2343-B676-4174-8E74-968AF3AB49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ec8cc4-10aa-45b9-81b2-00e71dc70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Shift Team Six</vt:lpstr>
      <vt:lpstr>Quik-Ventory</vt:lpstr>
      <vt:lpstr>What is Quik-Ventory?</vt:lpstr>
      <vt:lpstr>   High level requirements                    </vt:lpstr>
      <vt:lpstr>State Diagram</vt:lpstr>
      <vt:lpstr>Test plan</vt:lpstr>
      <vt:lpstr>Incomplete Segments (Stubs)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Team Six</dc:title>
  <dc:creator>Steven Davis</dc:creator>
  <cp:revision>9</cp:revision>
  <dcterms:created xsi:type="dcterms:W3CDTF">2021-02-27T22:03:12Z</dcterms:created>
  <dcterms:modified xsi:type="dcterms:W3CDTF">2021-04-14T23:38:04Z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0x010100904E08254BC35D409609D4837661A98B</vt:lpwstr>
  </property>
</Properties>
</file>